
<file path=[Content_Types].xml><?xml version="1.0" encoding="utf-8"?>
<Types xmlns="http://schemas.openxmlformats.org/package/2006/content-types">
  <Default Extension="emf" ContentType="image/x-emf"/>
  <Default Extension="gif" ContentType="image/gif"/>
  <Default Extension="jpeg" ContentType="image/jpeg"/>
  <Default Extension="png" ContentType="image/png"/>
  <Default Extension="rels" ContentType="application/vnd.openxmlformats-package.relationships+xml"/>
  <Default Extension="svg" ContentType="image/svg+xml"/>
  <Default Extension="tiff" ContentType="image/tiff"/>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20"/>
  </p:notesMasterIdLst>
  <p:sldIdLst>
    <p:sldId id="4210" r:id="rId2"/>
    <p:sldId id="4476" r:id="rId3"/>
    <p:sldId id="4220" r:id="rId4"/>
    <p:sldId id="4260" r:id="rId5"/>
    <p:sldId id="4363" r:id="rId6"/>
    <p:sldId id="4340" r:id="rId7"/>
    <p:sldId id="4238" r:id="rId8"/>
    <p:sldId id="4479" r:id="rId9"/>
    <p:sldId id="4365" r:id="rId10"/>
    <p:sldId id="4345" r:id="rId11"/>
    <p:sldId id="4361" r:id="rId12"/>
    <p:sldId id="4364" r:id="rId13"/>
    <p:sldId id="4360" r:id="rId14"/>
    <p:sldId id="4477" r:id="rId15"/>
    <p:sldId id="4223" r:id="rId16"/>
    <p:sldId id="3171" r:id="rId17"/>
    <p:sldId id="4339" r:id="rId18"/>
    <p:sldId id="4301" r:id="rId1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E4A8A530-E8E1-1745-02B1-7095C6DC1E18}" name="Kevin Pickett" initials="KP" userId="S::Kevin.Pickett@crst.com::29759747-41ad-4c3d-bdd8-6dc558d40314" providerId="AD"/>
  <p188:author id="{2493C790-8A3F-9ED1-B090-CE5CFF02D4B2}" name="Linda Mundie-Garner" initials="LMG" userId="S::Linda.Mundie@crst.com::3b5254bc-da04-4eda-b31f-ea50ee7b993f" providerId="AD"/>
  <p188:author id="{F4849DDC-885B-2CBB-B163-80AFFFF328E9}" name="Katie Stratton" initials="KS" userId="S::Katie.Stratton@crst.com::b324385e-4fc6-4060-b459-d3ee8fd44e0a"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Linda Mundie-Garner" initials="LM" lastIdx="2" clrIdx="0">
    <p:extLst>
      <p:ext uri="{19B8F6BF-5375-455C-9EA6-DF929625EA0E}">
        <p15:presenceInfo xmlns:p15="http://schemas.microsoft.com/office/powerpoint/2012/main" userId="S::Linda.Mundie@crst.com::3b5254bc-da04-4eda-b31f-ea50ee7b993f"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324C5C"/>
    <a:srgbClr val="F5B005"/>
    <a:srgbClr val="4F778F"/>
    <a:srgbClr val="08726F"/>
    <a:srgbClr val="3E5E72"/>
    <a:srgbClr val="065E5C"/>
    <a:srgbClr val="4472C4"/>
    <a:srgbClr val="336699"/>
    <a:srgbClr val="0A9594"/>
    <a:srgbClr val="FEF4DA"/>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8799B23B-EC83-4686-B30A-512413B5E67A}" styleName="Light Style 3 - Accent 3">
    <a:wholeTbl>
      <a:tcTxStyle>
        <a:fontRef idx="minor">
          <a:scrgbClr r="0" g="0" b="0"/>
        </a:fontRef>
        <a:schemeClr val="tx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noFill/>
        </a:fill>
      </a:tcStyle>
    </a:wholeTbl>
    <a:band1H>
      <a:tcStyle>
        <a:tcBdr/>
        <a:fill>
          <a:solidFill>
            <a:schemeClr val="accent3">
              <a:alpha val="20000"/>
            </a:schemeClr>
          </a:solidFill>
        </a:fill>
      </a:tcStyle>
    </a:band1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noFill/>
        </a:fill>
      </a:tcStyle>
    </a:lastRow>
    <a:firstRow>
      <a:tcTxStyle b="on"/>
      <a:tcStyle>
        <a:tcBdr>
          <a:bottom>
            <a:ln w="25400" cmpd="sng">
              <a:solidFill>
                <a:schemeClr val="accent3"/>
              </a:solidFill>
            </a:ln>
          </a:bottom>
        </a:tcBdr>
        <a:fill>
          <a:no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308" autoAdjust="0"/>
    <p:restoredTop sz="96727" autoAdjust="0"/>
  </p:normalViewPr>
  <p:slideViewPr>
    <p:cSldViewPr snapToGrid="0" snapToObjects="1">
      <p:cViewPr varScale="1">
        <p:scale>
          <a:sx n="108" d="100"/>
          <a:sy n="108" d="100"/>
        </p:scale>
        <p:origin x="612" y="102"/>
      </p:cViewPr>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microsoft.com/office/2018/10/relationships/authors" Target="authors.xml"/><Relationship Id="rId3" Type="http://schemas.openxmlformats.org/officeDocument/2006/relationships/slide" Target="slides/slide2.xml"/><Relationship Id="rId21" Type="http://schemas.openxmlformats.org/officeDocument/2006/relationships/commentAuthors" Target="commentAuthor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diagrams/_rels/data1.xml.rels><?xml version="1.0" encoding="UTF-8" standalone="yes"?>
<Relationships xmlns="http://schemas.openxmlformats.org/package/2006/relationships"><Relationship Id="rId3" Type="http://schemas.openxmlformats.org/officeDocument/2006/relationships/image" Target="../media/image72.png"/><Relationship Id="rId2" Type="http://schemas.microsoft.com/office/2007/relationships/hdphoto" Target="../media/hdphoto5.wdp"/><Relationship Id="rId1" Type="http://schemas.openxmlformats.org/officeDocument/2006/relationships/image" Target="../media/image71.png"/><Relationship Id="rId6" Type="http://schemas.openxmlformats.org/officeDocument/2006/relationships/image" Target="../media/image75.jpeg"/><Relationship Id="rId5" Type="http://schemas.openxmlformats.org/officeDocument/2006/relationships/image" Target="../media/image74.jpeg"/><Relationship Id="rId4" Type="http://schemas.openxmlformats.org/officeDocument/2006/relationships/image" Target="../media/image73.png"/></Relationships>
</file>

<file path=ppt/diagrams/_rels/drawing1.xml.rels><?xml version="1.0" encoding="UTF-8" standalone="yes"?>
<Relationships xmlns="http://schemas.openxmlformats.org/package/2006/relationships"><Relationship Id="rId3" Type="http://schemas.openxmlformats.org/officeDocument/2006/relationships/image" Target="../media/image72.png"/><Relationship Id="rId2" Type="http://schemas.microsoft.com/office/2007/relationships/hdphoto" Target="../media/hdphoto5.wdp"/><Relationship Id="rId1" Type="http://schemas.openxmlformats.org/officeDocument/2006/relationships/image" Target="../media/image71.png"/><Relationship Id="rId6" Type="http://schemas.openxmlformats.org/officeDocument/2006/relationships/image" Target="../media/image75.jpeg"/><Relationship Id="rId5" Type="http://schemas.openxmlformats.org/officeDocument/2006/relationships/image" Target="../media/image74.jpeg"/><Relationship Id="rId4" Type="http://schemas.openxmlformats.org/officeDocument/2006/relationships/image" Target="../media/image73.pn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687E13B2-C8E8-4925-B7E0-5767DAD2FA0C}" type="doc">
      <dgm:prSet loTypeId="urn:microsoft.com/office/officeart/2005/8/layout/vList3" loCatId="list" qsTypeId="urn:microsoft.com/office/officeart/2005/8/quickstyle/simple1" qsCatId="simple" csTypeId="urn:microsoft.com/office/officeart/2005/8/colors/accent1_2" csCatId="accent1" phldr="1"/>
      <dgm:spPr/>
      <dgm:t>
        <a:bodyPr/>
        <a:lstStyle/>
        <a:p>
          <a:endParaRPr lang="en-US"/>
        </a:p>
      </dgm:t>
    </dgm:pt>
    <dgm:pt modelId="{A2037FC5-0B08-451A-9452-D3C0D98FC55D}">
      <dgm:prSet phldrT="[Text]"/>
      <dgm:spPr>
        <a:solidFill>
          <a:srgbClr val="349294"/>
        </a:solidFill>
      </dgm:spPr>
      <dgm:t>
        <a:bodyPr/>
        <a:lstStyle/>
        <a:p>
          <a:r>
            <a:rPr lang="en-US" dirty="0"/>
            <a:t>Live Load, Dock Sweeps,  Drop Trailers</a:t>
          </a:r>
        </a:p>
      </dgm:t>
    </dgm:pt>
    <dgm:pt modelId="{1916A486-A630-4DA9-8FBB-F8D6599E24A3}" type="parTrans" cxnId="{C3A6E29E-C0F8-4E82-B1F9-145757DAFD2E}">
      <dgm:prSet/>
      <dgm:spPr/>
      <dgm:t>
        <a:bodyPr/>
        <a:lstStyle/>
        <a:p>
          <a:endParaRPr lang="en-US"/>
        </a:p>
      </dgm:t>
    </dgm:pt>
    <dgm:pt modelId="{5A0DDF1B-FEA3-41FA-A2E7-9A53F7ABA33B}" type="sibTrans" cxnId="{C3A6E29E-C0F8-4E82-B1F9-145757DAFD2E}">
      <dgm:prSet/>
      <dgm:spPr/>
      <dgm:t>
        <a:bodyPr/>
        <a:lstStyle/>
        <a:p>
          <a:endParaRPr lang="en-US"/>
        </a:p>
      </dgm:t>
    </dgm:pt>
    <dgm:pt modelId="{F080168E-603F-4CCA-B4EE-E8E56AA44C45}">
      <dgm:prSet phldrT="[Text]"/>
      <dgm:spPr>
        <a:solidFill>
          <a:srgbClr val="349294"/>
        </a:solidFill>
      </dgm:spPr>
      <dgm:t>
        <a:bodyPr/>
        <a:lstStyle/>
        <a:p>
          <a:r>
            <a:rPr lang="en-US" dirty="0"/>
            <a:t>Single Operation </a:t>
          </a:r>
        </a:p>
      </dgm:t>
    </dgm:pt>
    <dgm:pt modelId="{5379E104-A560-496E-8145-E376B791A1B7}" type="parTrans" cxnId="{F3713457-F65A-4EC7-BD18-8D99260B837F}">
      <dgm:prSet/>
      <dgm:spPr/>
      <dgm:t>
        <a:bodyPr/>
        <a:lstStyle/>
        <a:p>
          <a:endParaRPr lang="en-US"/>
        </a:p>
      </dgm:t>
    </dgm:pt>
    <dgm:pt modelId="{A1EE7288-6C64-4472-B4D6-7532A73A3DEE}" type="sibTrans" cxnId="{F3713457-F65A-4EC7-BD18-8D99260B837F}">
      <dgm:prSet/>
      <dgm:spPr/>
      <dgm:t>
        <a:bodyPr/>
        <a:lstStyle/>
        <a:p>
          <a:endParaRPr lang="en-US"/>
        </a:p>
      </dgm:t>
    </dgm:pt>
    <dgm:pt modelId="{15EDF5FA-30AA-4A33-B54B-40FE9C815C48}">
      <dgm:prSet phldrT="[Text]"/>
      <dgm:spPr>
        <a:solidFill>
          <a:srgbClr val="349294"/>
        </a:solidFill>
      </dgm:spPr>
      <dgm:t>
        <a:bodyPr/>
        <a:lstStyle/>
        <a:p>
          <a:r>
            <a:rPr lang="en-US" dirty="0"/>
            <a:t>FTL, large LTL </a:t>
          </a:r>
          <a:r>
            <a:rPr lang="en-US"/>
            <a:t>&amp; Climatic Options</a:t>
          </a:r>
          <a:endParaRPr lang="en-US" dirty="0"/>
        </a:p>
      </dgm:t>
    </dgm:pt>
    <dgm:pt modelId="{551CFB09-02FF-482A-8447-362F48F81907}" type="parTrans" cxnId="{D42457F7-C739-4BC8-95BB-46A4D76F328A}">
      <dgm:prSet/>
      <dgm:spPr/>
      <dgm:t>
        <a:bodyPr/>
        <a:lstStyle/>
        <a:p>
          <a:endParaRPr lang="en-US"/>
        </a:p>
      </dgm:t>
    </dgm:pt>
    <dgm:pt modelId="{0176C34B-605B-41F7-96F6-8AAA754B4FFB}" type="sibTrans" cxnId="{D42457F7-C739-4BC8-95BB-46A4D76F328A}">
      <dgm:prSet/>
      <dgm:spPr/>
      <dgm:t>
        <a:bodyPr/>
        <a:lstStyle/>
        <a:p>
          <a:endParaRPr lang="en-US"/>
        </a:p>
      </dgm:t>
    </dgm:pt>
    <dgm:pt modelId="{DE4776B3-3789-4BC2-A775-97258B41FEA2}">
      <dgm:prSet phldrT="[Text]"/>
      <dgm:spPr>
        <a:solidFill>
          <a:srgbClr val="349294"/>
        </a:solidFill>
      </dgm:spPr>
      <dgm:t>
        <a:bodyPr/>
        <a:lstStyle/>
        <a:p>
          <a:r>
            <a:rPr lang="en-US" dirty="0"/>
            <a:t>Product Specific SOPs</a:t>
          </a:r>
        </a:p>
      </dgm:t>
    </dgm:pt>
    <dgm:pt modelId="{2C6A4822-6B4D-44B6-97AE-AA3F2F550925}" type="parTrans" cxnId="{737493CF-BEA9-4092-A577-73DB426B4434}">
      <dgm:prSet/>
      <dgm:spPr/>
      <dgm:t>
        <a:bodyPr/>
        <a:lstStyle/>
        <a:p>
          <a:endParaRPr lang="en-US"/>
        </a:p>
      </dgm:t>
    </dgm:pt>
    <dgm:pt modelId="{25740C0A-842C-4B23-89D3-898393F8FB79}" type="sibTrans" cxnId="{737493CF-BEA9-4092-A577-73DB426B4434}">
      <dgm:prSet/>
      <dgm:spPr/>
      <dgm:t>
        <a:bodyPr/>
        <a:lstStyle/>
        <a:p>
          <a:endParaRPr lang="en-US"/>
        </a:p>
      </dgm:t>
    </dgm:pt>
    <dgm:pt modelId="{760C7ADF-76AB-4525-B538-B346108A33C7}">
      <dgm:prSet phldrT="[Text]"/>
      <dgm:spPr>
        <a:solidFill>
          <a:srgbClr val="349294"/>
        </a:solidFill>
      </dgm:spPr>
      <dgm:t>
        <a:bodyPr/>
        <a:lstStyle/>
        <a:p>
          <a:r>
            <a:rPr lang="en-US" dirty="0"/>
            <a:t>Real Time Tracking</a:t>
          </a:r>
        </a:p>
      </dgm:t>
    </dgm:pt>
    <dgm:pt modelId="{7A1D6204-3A37-49DB-8977-4F5F242A05AB}" type="parTrans" cxnId="{8390B2CF-2C91-4834-AC20-ED4D1F4D178A}">
      <dgm:prSet/>
      <dgm:spPr/>
      <dgm:t>
        <a:bodyPr/>
        <a:lstStyle/>
        <a:p>
          <a:endParaRPr lang="en-US"/>
        </a:p>
      </dgm:t>
    </dgm:pt>
    <dgm:pt modelId="{A3DDD022-7378-4D1B-82E7-FB41DFE22E2C}" type="sibTrans" cxnId="{8390B2CF-2C91-4834-AC20-ED4D1F4D178A}">
      <dgm:prSet/>
      <dgm:spPr/>
      <dgm:t>
        <a:bodyPr/>
        <a:lstStyle/>
        <a:p>
          <a:endParaRPr lang="en-US"/>
        </a:p>
      </dgm:t>
    </dgm:pt>
    <dgm:pt modelId="{EB53445D-2BDE-4247-8F4F-5D8B90A7DB8D}" type="pres">
      <dgm:prSet presAssocID="{687E13B2-C8E8-4925-B7E0-5767DAD2FA0C}" presName="linearFlow" presStyleCnt="0">
        <dgm:presLayoutVars>
          <dgm:dir/>
          <dgm:resizeHandles val="exact"/>
        </dgm:presLayoutVars>
      </dgm:prSet>
      <dgm:spPr/>
    </dgm:pt>
    <dgm:pt modelId="{90A7A964-B94A-499C-8C38-EF28913E8C3B}" type="pres">
      <dgm:prSet presAssocID="{A2037FC5-0B08-451A-9452-D3C0D98FC55D}" presName="composite" presStyleCnt="0"/>
      <dgm:spPr/>
    </dgm:pt>
    <dgm:pt modelId="{2181FEFF-E1E4-4B36-8C83-747F1871518F}" type="pres">
      <dgm:prSet presAssocID="{A2037FC5-0B08-451A-9452-D3C0D98FC55D}" presName="imgShp" presStyleLbl="fgImgPlace1" presStyleIdx="0" presStyleCnt="5" custLinFactNeighborX="2950" custLinFactNeighborY="9179"/>
      <dgm:spPr>
        <a:blipFill rotWithShape="1">
          <a:blip xmlns:r="http://schemas.openxmlformats.org/officeDocument/2006/relationships" r:embed="rId1" cstate="email">
            <a:extLst>
              <a:ext uri="{BEBA8EAE-BF5A-486C-A8C5-ECC9F3942E4B}">
                <a14:imgProps xmlns:a14="http://schemas.microsoft.com/office/drawing/2010/main">
                  <a14:imgLayer r:embed="rId2">
                    <a14:imgEffect>
                      <a14:saturation sat="33000"/>
                    </a14:imgEffect>
                  </a14:imgLayer>
                </a14:imgProps>
              </a:ext>
              <a:ext uri="{28A0092B-C50C-407E-A947-70E740481C1C}">
                <a14:useLocalDpi xmlns:a14="http://schemas.microsoft.com/office/drawing/2010/main"/>
              </a:ext>
            </a:extLst>
          </a:blip>
          <a:srcRect/>
          <a:stretch>
            <a:fillRect/>
          </a:stretch>
        </a:blipFill>
      </dgm:spPr>
    </dgm:pt>
    <dgm:pt modelId="{2443DE65-69AF-4892-A52A-A657DE115273}" type="pres">
      <dgm:prSet presAssocID="{A2037FC5-0B08-451A-9452-D3C0D98FC55D}" presName="txShp" presStyleLbl="node1" presStyleIdx="0" presStyleCnt="5">
        <dgm:presLayoutVars>
          <dgm:bulletEnabled val="1"/>
        </dgm:presLayoutVars>
      </dgm:prSet>
      <dgm:spPr/>
    </dgm:pt>
    <dgm:pt modelId="{9AB8DC57-59A2-4F70-854C-642F01AA1025}" type="pres">
      <dgm:prSet presAssocID="{5A0DDF1B-FEA3-41FA-A2E7-9A53F7ABA33B}" presName="spacing" presStyleCnt="0"/>
      <dgm:spPr/>
    </dgm:pt>
    <dgm:pt modelId="{954E7A28-C1B3-413D-B135-7FA3DC8571FF}" type="pres">
      <dgm:prSet presAssocID="{F080168E-603F-4CCA-B4EE-E8E56AA44C45}" presName="composite" presStyleCnt="0"/>
      <dgm:spPr/>
    </dgm:pt>
    <dgm:pt modelId="{73F72CB3-9993-41FF-8B98-2F6A7649F6C6}" type="pres">
      <dgm:prSet presAssocID="{F080168E-603F-4CCA-B4EE-E8E56AA44C45}" presName="imgShp" presStyleLbl="fgImgPlace1" presStyleIdx="1" presStyleCnt="5"/>
      <dgm:spPr>
        <a:blipFill rotWithShape="1">
          <a:blip xmlns:r="http://schemas.openxmlformats.org/officeDocument/2006/relationships" r:embed="rId3" cstate="email">
            <a:extLst>
              <a:ext uri="{28A0092B-C50C-407E-A947-70E740481C1C}">
                <a14:useLocalDpi xmlns:a14="http://schemas.microsoft.com/office/drawing/2010/main"/>
              </a:ext>
            </a:extLst>
          </a:blip>
          <a:srcRect/>
          <a:stretch>
            <a:fillRect/>
          </a:stretch>
        </a:blipFill>
      </dgm:spPr>
    </dgm:pt>
    <dgm:pt modelId="{AD2A4420-2FF5-4094-942A-C39F3009ECD4}" type="pres">
      <dgm:prSet presAssocID="{F080168E-603F-4CCA-B4EE-E8E56AA44C45}" presName="txShp" presStyleLbl="node1" presStyleIdx="1" presStyleCnt="5">
        <dgm:presLayoutVars>
          <dgm:bulletEnabled val="1"/>
        </dgm:presLayoutVars>
      </dgm:prSet>
      <dgm:spPr/>
    </dgm:pt>
    <dgm:pt modelId="{156A5B9A-13CD-4EFE-9D6F-1366A60693A1}" type="pres">
      <dgm:prSet presAssocID="{A1EE7288-6C64-4472-B4D6-7532A73A3DEE}" presName="spacing" presStyleCnt="0"/>
      <dgm:spPr/>
    </dgm:pt>
    <dgm:pt modelId="{A383F701-FBD1-45ED-B20B-C77D15F267CF}" type="pres">
      <dgm:prSet presAssocID="{15EDF5FA-30AA-4A33-B54B-40FE9C815C48}" presName="composite" presStyleCnt="0"/>
      <dgm:spPr/>
    </dgm:pt>
    <dgm:pt modelId="{9DAB3DE2-F4A2-43FD-9272-2A2688A11A09}" type="pres">
      <dgm:prSet presAssocID="{15EDF5FA-30AA-4A33-B54B-40FE9C815C48}" presName="imgShp" presStyleLbl="fgImgPlace1" presStyleIdx="2" presStyleCnt="5" custLinFactNeighborX="1368" custLinFactNeighborY="1051"/>
      <dgm:spPr>
        <a:blipFill rotWithShape="1">
          <a:blip xmlns:r="http://schemas.openxmlformats.org/officeDocument/2006/relationships" r:embed="rId4" cstate="email">
            <a:extLst>
              <a:ext uri="{28A0092B-C50C-407E-A947-70E740481C1C}">
                <a14:useLocalDpi xmlns:a14="http://schemas.microsoft.com/office/drawing/2010/main"/>
              </a:ext>
            </a:extLst>
          </a:blip>
          <a:srcRect/>
          <a:stretch>
            <a:fillRect/>
          </a:stretch>
        </a:blipFill>
      </dgm:spPr>
    </dgm:pt>
    <dgm:pt modelId="{4FD045C3-3D8F-477E-A09B-612A397D2B3A}" type="pres">
      <dgm:prSet presAssocID="{15EDF5FA-30AA-4A33-B54B-40FE9C815C48}" presName="txShp" presStyleLbl="node1" presStyleIdx="2" presStyleCnt="5">
        <dgm:presLayoutVars>
          <dgm:bulletEnabled val="1"/>
        </dgm:presLayoutVars>
      </dgm:prSet>
      <dgm:spPr/>
    </dgm:pt>
    <dgm:pt modelId="{0C36BB2A-92B9-43C5-AED1-5FD28D2D0D6A}" type="pres">
      <dgm:prSet presAssocID="{0176C34B-605B-41F7-96F6-8AAA754B4FFB}" presName="spacing" presStyleCnt="0"/>
      <dgm:spPr/>
    </dgm:pt>
    <dgm:pt modelId="{52651044-C358-44B8-BB97-376FB7DDAA5E}" type="pres">
      <dgm:prSet presAssocID="{DE4776B3-3789-4BC2-A775-97258B41FEA2}" presName="composite" presStyleCnt="0"/>
      <dgm:spPr/>
    </dgm:pt>
    <dgm:pt modelId="{B911C2FC-33E1-4F4F-808B-B0287AE0B8BF}" type="pres">
      <dgm:prSet presAssocID="{DE4776B3-3789-4BC2-A775-97258B41FEA2}" presName="imgShp" presStyleLbl="fgImgPlace1" presStyleIdx="3" presStyleCnt="5"/>
      <dgm:spPr>
        <a:blipFill rotWithShape="1">
          <a:blip xmlns:r="http://schemas.openxmlformats.org/officeDocument/2006/relationships" r:embed="rId5" cstate="email">
            <a:extLst>
              <a:ext uri="{28A0092B-C50C-407E-A947-70E740481C1C}">
                <a14:useLocalDpi xmlns:a14="http://schemas.microsoft.com/office/drawing/2010/main"/>
              </a:ext>
            </a:extLst>
          </a:blip>
          <a:srcRect/>
          <a:stretch>
            <a:fillRect/>
          </a:stretch>
        </a:blipFill>
      </dgm:spPr>
    </dgm:pt>
    <dgm:pt modelId="{E40229A8-D9F3-4AA7-AEB1-AB4947326C01}" type="pres">
      <dgm:prSet presAssocID="{DE4776B3-3789-4BC2-A775-97258B41FEA2}" presName="txShp" presStyleLbl="node1" presStyleIdx="3" presStyleCnt="5">
        <dgm:presLayoutVars>
          <dgm:bulletEnabled val="1"/>
        </dgm:presLayoutVars>
      </dgm:prSet>
      <dgm:spPr/>
    </dgm:pt>
    <dgm:pt modelId="{BE4DEED8-5A4A-4D70-A724-FA2350603E36}" type="pres">
      <dgm:prSet presAssocID="{25740C0A-842C-4B23-89D3-898393F8FB79}" presName="spacing" presStyleCnt="0"/>
      <dgm:spPr/>
    </dgm:pt>
    <dgm:pt modelId="{5F2EF327-7AF1-4C2A-AFDC-985AB7B4B162}" type="pres">
      <dgm:prSet presAssocID="{760C7ADF-76AB-4525-B538-B346108A33C7}" presName="composite" presStyleCnt="0"/>
      <dgm:spPr/>
    </dgm:pt>
    <dgm:pt modelId="{2ED90928-B19D-4374-BF00-490CA457A148}" type="pres">
      <dgm:prSet presAssocID="{760C7ADF-76AB-4525-B538-B346108A33C7}" presName="imgShp" presStyleLbl="fgImgPlace1" presStyleIdx="4" presStyleCnt="5"/>
      <dgm:spPr>
        <a:blipFill rotWithShape="1">
          <a:blip xmlns:r="http://schemas.openxmlformats.org/officeDocument/2006/relationships" r:embed="rId6" cstate="email">
            <a:extLst>
              <a:ext uri="{28A0092B-C50C-407E-A947-70E740481C1C}">
                <a14:useLocalDpi xmlns:a14="http://schemas.microsoft.com/office/drawing/2010/main"/>
              </a:ext>
            </a:extLst>
          </a:blip>
          <a:srcRect/>
          <a:stretch>
            <a:fillRect/>
          </a:stretch>
        </a:blipFill>
      </dgm:spPr>
    </dgm:pt>
    <dgm:pt modelId="{5C6C6D6B-061B-45C4-A8B6-790ABC93062C}" type="pres">
      <dgm:prSet presAssocID="{760C7ADF-76AB-4525-B538-B346108A33C7}" presName="txShp" presStyleLbl="node1" presStyleIdx="4" presStyleCnt="5">
        <dgm:presLayoutVars>
          <dgm:bulletEnabled val="1"/>
        </dgm:presLayoutVars>
      </dgm:prSet>
      <dgm:spPr/>
    </dgm:pt>
  </dgm:ptLst>
  <dgm:cxnLst>
    <dgm:cxn modelId="{817C864C-7909-4385-A6B2-D986BE452130}" type="presOf" srcId="{A2037FC5-0B08-451A-9452-D3C0D98FC55D}" destId="{2443DE65-69AF-4892-A52A-A657DE115273}" srcOrd="0" destOrd="0" presId="urn:microsoft.com/office/officeart/2005/8/layout/vList3"/>
    <dgm:cxn modelId="{F3713457-F65A-4EC7-BD18-8D99260B837F}" srcId="{687E13B2-C8E8-4925-B7E0-5767DAD2FA0C}" destId="{F080168E-603F-4CCA-B4EE-E8E56AA44C45}" srcOrd="1" destOrd="0" parTransId="{5379E104-A560-496E-8145-E376B791A1B7}" sibTransId="{A1EE7288-6C64-4472-B4D6-7532A73A3DEE}"/>
    <dgm:cxn modelId="{48B59077-0270-475F-BC8C-F4C07F42926A}" type="presOf" srcId="{F080168E-603F-4CCA-B4EE-E8E56AA44C45}" destId="{AD2A4420-2FF5-4094-942A-C39F3009ECD4}" srcOrd="0" destOrd="0" presId="urn:microsoft.com/office/officeart/2005/8/layout/vList3"/>
    <dgm:cxn modelId="{F5F2C780-5CDB-411A-9301-502C00B419C6}" type="presOf" srcId="{DE4776B3-3789-4BC2-A775-97258B41FEA2}" destId="{E40229A8-D9F3-4AA7-AEB1-AB4947326C01}" srcOrd="0" destOrd="0" presId="urn:microsoft.com/office/officeart/2005/8/layout/vList3"/>
    <dgm:cxn modelId="{97B27294-6630-4ED1-8879-36F1BBB19EDA}" type="presOf" srcId="{760C7ADF-76AB-4525-B538-B346108A33C7}" destId="{5C6C6D6B-061B-45C4-A8B6-790ABC93062C}" srcOrd="0" destOrd="0" presId="urn:microsoft.com/office/officeart/2005/8/layout/vList3"/>
    <dgm:cxn modelId="{DAE64E9A-0BB0-4C99-B00E-29159A934966}" type="presOf" srcId="{687E13B2-C8E8-4925-B7E0-5767DAD2FA0C}" destId="{EB53445D-2BDE-4247-8F4F-5D8B90A7DB8D}" srcOrd="0" destOrd="0" presId="urn:microsoft.com/office/officeart/2005/8/layout/vList3"/>
    <dgm:cxn modelId="{C3A6E29E-C0F8-4E82-B1F9-145757DAFD2E}" srcId="{687E13B2-C8E8-4925-B7E0-5767DAD2FA0C}" destId="{A2037FC5-0B08-451A-9452-D3C0D98FC55D}" srcOrd="0" destOrd="0" parTransId="{1916A486-A630-4DA9-8FBB-F8D6599E24A3}" sibTransId="{5A0DDF1B-FEA3-41FA-A2E7-9A53F7ABA33B}"/>
    <dgm:cxn modelId="{724CC5B8-F466-41E6-9575-F1F25097ABCA}" type="presOf" srcId="{15EDF5FA-30AA-4A33-B54B-40FE9C815C48}" destId="{4FD045C3-3D8F-477E-A09B-612A397D2B3A}" srcOrd="0" destOrd="0" presId="urn:microsoft.com/office/officeart/2005/8/layout/vList3"/>
    <dgm:cxn modelId="{737493CF-BEA9-4092-A577-73DB426B4434}" srcId="{687E13B2-C8E8-4925-B7E0-5767DAD2FA0C}" destId="{DE4776B3-3789-4BC2-A775-97258B41FEA2}" srcOrd="3" destOrd="0" parTransId="{2C6A4822-6B4D-44B6-97AE-AA3F2F550925}" sibTransId="{25740C0A-842C-4B23-89D3-898393F8FB79}"/>
    <dgm:cxn modelId="{8390B2CF-2C91-4834-AC20-ED4D1F4D178A}" srcId="{687E13B2-C8E8-4925-B7E0-5767DAD2FA0C}" destId="{760C7ADF-76AB-4525-B538-B346108A33C7}" srcOrd="4" destOrd="0" parTransId="{7A1D6204-3A37-49DB-8977-4F5F242A05AB}" sibTransId="{A3DDD022-7378-4D1B-82E7-FB41DFE22E2C}"/>
    <dgm:cxn modelId="{D42457F7-C739-4BC8-95BB-46A4D76F328A}" srcId="{687E13B2-C8E8-4925-B7E0-5767DAD2FA0C}" destId="{15EDF5FA-30AA-4A33-B54B-40FE9C815C48}" srcOrd="2" destOrd="0" parTransId="{551CFB09-02FF-482A-8447-362F48F81907}" sibTransId="{0176C34B-605B-41F7-96F6-8AAA754B4FFB}"/>
    <dgm:cxn modelId="{643F7D08-C149-4A88-8FF5-2487C427F222}" type="presParOf" srcId="{EB53445D-2BDE-4247-8F4F-5D8B90A7DB8D}" destId="{90A7A964-B94A-499C-8C38-EF28913E8C3B}" srcOrd="0" destOrd="0" presId="urn:microsoft.com/office/officeart/2005/8/layout/vList3"/>
    <dgm:cxn modelId="{2F1AB572-3DB2-4DB5-8390-D20B3636CEF7}" type="presParOf" srcId="{90A7A964-B94A-499C-8C38-EF28913E8C3B}" destId="{2181FEFF-E1E4-4B36-8C83-747F1871518F}" srcOrd="0" destOrd="0" presId="urn:microsoft.com/office/officeart/2005/8/layout/vList3"/>
    <dgm:cxn modelId="{164EF583-9012-4BF9-9D95-72DDD4E99A84}" type="presParOf" srcId="{90A7A964-B94A-499C-8C38-EF28913E8C3B}" destId="{2443DE65-69AF-4892-A52A-A657DE115273}" srcOrd="1" destOrd="0" presId="urn:microsoft.com/office/officeart/2005/8/layout/vList3"/>
    <dgm:cxn modelId="{19FC5E7C-8A57-4ACC-9F92-2B307E4215AB}" type="presParOf" srcId="{EB53445D-2BDE-4247-8F4F-5D8B90A7DB8D}" destId="{9AB8DC57-59A2-4F70-854C-642F01AA1025}" srcOrd="1" destOrd="0" presId="urn:microsoft.com/office/officeart/2005/8/layout/vList3"/>
    <dgm:cxn modelId="{3DC5BA33-C627-4D78-951A-192327B31C69}" type="presParOf" srcId="{EB53445D-2BDE-4247-8F4F-5D8B90A7DB8D}" destId="{954E7A28-C1B3-413D-B135-7FA3DC8571FF}" srcOrd="2" destOrd="0" presId="urn:microsoft.com/office/officeart/2005/8/layout/vList3"/>
    <dgm:cxn modelId="{659343CD-2FD8-44A8-8D81-DEBFD29B736D}" type="presParOf" srcId="{954E7A28-C1B3-413D-B135-7FA3DC8571FF}" destId="{73F72CB3-9993-41FF-8B98-2F6A7649F6C6}" srcOrd="0" destOrd="0" presId="urn:microsoft.com/office/officeart/2005/8/layout/vList3"/>
    <dgm:cxn modelId="{3E88BA53-68A3-4AB0-9A20-D8E95A037FDD}" type="presParOf" srcId="{954E7A28-C1B3-413D-B135-7FA3DC8571FF}" destId="{AD2A4420-2FF5-4094-942A-C39F3009ECD4}" srcOrd="1" destOrd="0" presId="urn:microsoft.com/office/officeart/2005/8/layout/vList3"/>
    <dgm:cxn modelId="{5D938755-C5D9-4477-8D68-4C93BA44630C}" type="presParOf" srcId="{EB53445D-2BDE-4247-8F4F-5D8B90A7DB8D}" destId="{156A5B9A-13CD-4EFE-9D6F-1366A60693A1}" srcOrd="3" destOrd="0" presId="urn:microsoft.com/office/officeart/2005/8/layout/vList3"/>
    <dgm:cxn modelId="{3C4F6831-6D52-48E3-9CB0-7C95971D4078}" type="presParOf" srcId="{EB53445D-2BDE-4247-8F4F-5D8B90A7DB8D}" destId="{A383F701-FBD1-45ED-B20B-C77D15F267CF}" srcOrd="4" destOrd="0" presId="urn:microsoft.com/office/officeart/2005/8/layout/vList3"/>
    <dgm:cxn modelId="{4669C48D-F600-4A77-A010-430CB32B047F}" type="presParOf" srcId="{A383F701-FBD1-45ED-B20B-C77D15F267CF}" destId="{9DAB3DE2-F4A2-43FD-9272-2A2688A11A09}" srcOrd="0" destOrd="0" presId="urn:microsoft.com/office/officeart/2005/8/layout/vList3"/>
    <dgm:cxn modelId="{E60F428E-F01C-4A4B-9069-9E991AB5447B}" type="presParOf" srcId="{A383F701-FBD1-45ED-B20B-C77D15F267CF}" destId="{4FD045C3-3D8F-477E-A09B-612A397D2B3A}" srcOrd="1" destOrd="0" presId="urn:microsoft.com/office/officeart/2005/8/layout/vList3"/>
    <dgm:cxn modelId="{313909BA-12FE-4DB6-9A65-77CBD6D83C9E}" type="presParOf" srcId="{EB53445D-2BDE-4247-8F4F-5D8B90A7DB8D}" destId="{0C36BB2A-92B9-43C5-AED1-5FD28D2D0D6A}" srcOrd="5" destOrd="0" presId="urn:microsoft.com/office/officeart/2005/8/layout/vList3"/>
    <dgm:cxn modelId="{C6971992-CA8D-419B-97AE-729F3554C7A2}" type="presParOf" srcId="{EB53445D-2BDE-4247-8F4F-5D8B90A7DB8D}" destId="{52651044-C358-44B8-BB97-376FB7DDAA5E}" srcOrd="6" destOrd="0" presId="urn:microsoft.com/office/officeart/2005/8/layout/vList3"/>
    <dgm:cxn modelId="{B14800F5-7CD0-4CEE-B595-209D619E2A13}" type="presParOf" srcId="{52651044-C358-44B8-BB97-376FB7DDAA5E}" destId="{B911C2FC-33E1-4F4F-808B-B0287AE0B8BF}" srcOrd="0" destOrd="0" presId="urn:microsoft.com/office/officeart/2005/8/layout/vList3"/>
    <dgm:cxn modelId="{00970A36-A568-421F-A05A-A97EE3A2B156}" type="presParOf" srcId="{52651044-C358-44B8-BB97-376FB7DDAA5E}" destId="{E40229A8-D9F3-4AA7-AEB1-AB4947326C01}" srcOrd="1" destOrd="0" presId="urn:microsoft.com/office/officeart/2005/8/layout/vList3"/>
    <dgm:cxn modelId="{DE240E1A-8467-4A38-837C-A3AA9D424448}" type="presParOf" srcId="{EB53445D-2BDE-4247-8F4F-5D8B90A7DB8D}" destId="{BE4DEED8-5A4A-4D70-A724-FA2350603E36}" srcOrd="7" destOrd="0" presId="urn:microsoft.com/office/officeart/2005/8/layout/vList3"/>
    <dgm:cxn modelId="{5FF7CC50-5225-470E-8A18-7A9F22E35AF6}" type="presParOf" srcId="{EB53445D-2BDE-4247-8F4F-5D8B90A7DB8D}" destId="{5F2EF327-7AF1-4C2A-AFDC-985AB7B4B162}" srcOrd="8" destOrd="0" presId="urn:microsoft.com/office/officeart/2005/8/layout/vList3"/>
    <dgm:cxn modelId="{DD2447C0-9CA9-4DA1-BC64-EB1B50BDB8E2}" type="presParOf" srcId="{5F2EF327-7AF1-4C2A-AFDC-985AB7B4B162}" destId="{2ED90928-B19D-4374-BF00-490CA457A148}" srcOrd="0" destOrd="0" presId="urn:microsoft.com/office/officeart/2005/8/layout/vList3"/>
    <dgm:cxn modelId="{723EB50D-15A0-4B12-B909-3BFADCAF7B3D}" type="presParOf" srcId="{5F2EF327-7AF1-4C2A-AFDC-985AB7B4B162}" destId="{5C6C6D6B-061B-45C4-A8B6-790ABC93062C}" srcOrd="1" destOrd="0" presId="urn:microsoft.com/office/officeart/2005/8/layout/vList3"/>
  </dgm:cxnLst>
  <dgm:bg>
    <a:noFill/>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443DE65-69AF-4892-A52A-A657DE115273}">
      <dsp:nvSpPr>
        <dsp:cNvPr id="0" name=""/>
        <dsp:cNvSpPr/>
      </dsp:nvSpPr>
      <dsp:spPr>
        <a:xfrm rot="10800000">
          <a:off x="1097411" y="2326"/>
          <a:ext cx="3619840" cy="742589"/>
        </a:xfrm>
        <a:prstGeom prst="homePlate">
          <a:avLst/>
        </a:prstGeom>
        <a:solidFill>
          <a:srgbClr val="349294"/>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27461" tIns="76200" rIns="142240" bIns="76200" numCol="1" spcCol="1270" anchor="ctr" anchorCtr="0">
          <a:noAutofit/>
        </a:bodyPr>
        <a:lstStyle/>
        <a:p>
          <a:pPr marL="0" lvl="0" indent="0" algn="ctr" defTabSz="889000">
            <a:lnSpc>
              <a:spcPct val="90000"/>
            </a:lnSpc>
            <a:spcBef>
              <a:spcPct val="0"/>
            </a:spcBef>
            <a:spcAft>
              <a:spcPct val="35000"/>
            </a:spcAft>
            <a:buNone/>
          </a:pPr>
          <a:r>
            <a:rPr lang="en-US" sz="2000" kern="1200" dirty="0"/>
            <a:t>Live Load, Dock Sweeps,  Drop Trailers</a:t>
          </a:r>
        </a:p>
      </dsp:txBody>
      <dsp:txXfrm rot="10800000">
        <a:off x="1283058" y="2326"/>
        <a:ext cx="3434193" cy="742589"/>
      </dsp:txXfrm>
    </dsp:sp>
    <dsp:sp modelId="{2181FEFF-E1E4-4B36-8C83-747F1871518F}">
      <dsp:nvSpPr>
        <dsp:cNvPr id="0" name=""/>
        <dsp:cNvSpPr/>
      </dsp:nvSpPr>
      <dsp:spPr>
        <a:xfrm>
          <a:off x="748023" y="70488"/>
          <a:ext cx="742589" cy="742589"/>
        </a:xfrm>
        <a:prstGeom prst="ellipse">
          <a:avLst/>
        </a:prstGeom>
        <a:blipFill rotWithShape="1">
          <a:blip xmlns:r="http://schemas.openxmlformats.org/officeDocument/2006/relationships" r:embed="rId1" cstate="email">
            <a:extLst>
              <a:ext uri="{BEBA8EAE-BF5A-486C-A8C5-ECC9F3942E4B}">
                <a14:imgProps xmlns:a14="http://schemas.microsoft.com/office/drawing/2010/main">
                  <a14:imgLayer r:embed="rId2">
                    <a14:imgEffect>
                      <a14:saturation sat="33000"/>
                    </a14:imgEffect>
                  </a14:imgLayer>
                </a14:imgProps>
              </a:ext>
              <a:ext uri="{28A0092B-C50C-407E-A947-70E740481C1C}">
                <a14:useLocalDpi xmlns:a14="http://schemas.microsoft.com/office/drawing/2010/main"/>
              </a:ext>
            </a:extLst>
          </a:blip>
          <a:srcRect/>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AD2A4420-2FF5-4094-942A-C39F3009ECD4}">
      <dsp:nvSpPr>
        <dsp:cNvPr id="0" name=""/>
        <dsp:cNvSpPr/>
      </dsp:nvSpPr>
      <dsp:spPr>
        <a:xfrm rot="10800000">
          <a:off x="1097411" y="966584"/>
          <a:ext cx="3619840" cy="742589"/>
        </a:xfrm>
        <a:prstGeom prst="homePlate">
          <a:avLst/>
        </a:prstGeom>
        <a:solidFill>
          <a:srgbClr val="349294"/>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27461" tIns="76200" rIns="142240" bIns="76200" numCol="1" spcCol="1270" anchor="ctr" anchorCtr="0">
          <a:noAutofit/>
        </a:bodyPr>
        <a:lstStyle/>
        <a:p>
          <a:pPr marL="0" lvl="0" indent="0" algn="ctr" defTabSz="889000">
            <a:lnSpc>
              <a:spcPct val="90000"/>
            </a:lnSpc>
            <a:spcBef>
              <a:spcPct val="0"/>
            </a:spcBef>
            <a:spcAft>
              <a:spcPct val="35000"/>
            </a:spcAft>
            <a:buNone/>
          </a:pPr>
          <a:r>
            <a:rPr lang="en-US" sz="2000" kern="1200" dirty="0"/>
            <a:t>Single Operation </a:t>
          </a:r>
        </a:p>
      </dsp:txBody>
      <dsp:txXfrm rot="10800000">
        <a:off x="1283058" y="966584"/>
        <a:ext cx="3434193" cy="742589"/>
      </dsp:txXfrm>
    </dsp:sp>
    <dsp:sp modelId="{73F72CB3-9993-41FF-8B98-2F6A7649F6C6}">
      <dsp:nvSpPr>
        <dsp:cNvPr id="0" name=""/>
        <dsp:cNvSpPr/>
      </dsp:nvSpPr>
      <dsp:spPr>
        <a:xfrm>
          <a:off x="726116" y="966584"/>
          <a:ext cx="742589" cy="742589"/>
        </a:xfrm>
        <a:prstGeom prst="ellipse">
          <a:avLst/>
        </a:prstGeom>
        <a:blipFill rotWithShape="1">
          <a:blip xmlns:r="http://schemas.openxmlformats.org/officeDocument/2006/relationships" r:embed="rId3" cstate="email">
            <a:extLst>
              <a:ext uri="{28A0092B-C50C-407E-A947-70E740481C1C}">
                <a14:useLocalDpi xmlns:a14="http://schemas.microsoft.com/office/drawing/2010/main"/>
              </a:ext>
            </a:extLst>
          </a:blip>
          <a:srcRect/>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4FD045C3-3D8F-477E-A09B-612A397D2B3A}">
      <dsp:nvSpPr>
        <dsp:cNvPr id="0" name=""/>
        <dsp:cNvSpPr/>
      </dsp:nvSpPr>
      <dsp:spPr>
        <a:xfrm rot="10800000">
          <a:off x="1097411" y="1930841"/>
          <a:ext cx="3619840" cy="742589"/>
        </a:xfrm>
        <a:prstGeom prst="homePlate">
          <a:avLst/>
        </a:prstGeom>
        <a:solidFill>
          <a:srgbClr val="349294"/>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27461" tIns="76200" rIns="142240" bIns="76200" numCol="1" spcCol="1270" anchor="ctr" anchorCtr="0">
          <a:noAutofit/>
        </a:bodyPr>
        <a:lstStyle/>
        <a:p>
          <a:pPr marL="0" lvl="0" indent="0" algn="ctr" defTabSz="889000">
            <a:lnSpc>
              <a:spcPct val="90000"/>
            </a:lnSpc>
            <a:spcBef>
              <a:spcPct val="0"/>
            </a:spcBef>
            <a:spcAft>
              <a:spcPct val="35000"/>
            </a:spcAft>
            <a:buNone/>
          </a:pPr>
          <a:r>
            <a:rPr lang="en-US" sz="2000" kern="1200" dirty="0"/>
            <a:t>FTL, large LTL </a:t>
          </a:r>
          <a:r>
            <a:rPr lang="en-US" sz="2000" kern="1200"/>
            <a:t>&amp; Climatic Options</a:t>
          </a:r>
          <a:endParaRPr lang="en-US" sz="2000" kern="1200" dirty="0"/>
        </a:p>
      </dsp:txBody>
      <dsp:txXfrm rot="10800000">
        <a:off x="1283058" y="1930841"/>
        <a:ext cx="3434193" cy="742589"/>
      </dsp:txXfrm>
    </dsp:sp>
    <dsp:sp modelId="{9DAB3DE2-F4A2-43FD-9272-2A2688A11A09}">
      <dsp:nvSpPr>
        <dsp:cNvPr id="0" name=""/>
        <dsp:cNvSpPr/>
      </dsp:nvSpPr>
      <dsp:spPr>
        <a:xfrm>
          <a:off x="736275" y="1938646"/>
          <a:ext cx="742589" cy="742589"/>
        </a:xfrm>
        <a:prstGeom prst="ellipse">
          <a:avLst/>
        </a:prstGeom>
        <a:blipFill rotWithShape="1">
          <a:blip xmlns:r="http://schemas.openxmlformats.org/officeDocument/2006/relationships" r:embed="rId4" cstate="email">
            <a:extLst>
              <a:ext uri="{28A0092B-C50C-407E-A947-70E740481C1C}">
                <a14:useLocalDpi xmlns:a14="http://schemas.microsoft.com/office/drawing/2010/main"/>
              </a:ext>
            </a:extLst>
          </a:blip>
          <a:srcRect/>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E40229A8-D9F3-4AA7-AEB1-AB4947326C01}">
      <dsp:nvSpPr>
        <dsp:cNvPr id="0" name=""/>
        <dsp:cNvSpPr/>
      </dsp:nvSpPr>
      <dsp:spPr>
        <a:xfrm rot="10800000">
          <a:off x="1097411" y="2895099"/>
          <a:ext cx="3619840" cy="742589"/>
        </a:xfrm>
        <a:prstGeom prst="homePlate">
          <a:avLst/>
        </a:prstGeom>
        <a:solidFill>
          <a:srgbClr val="349294"/>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27461" tIns="76200" rIns="142240" bIns="76200" numCol="1" spcCol="1270" anchor="ctr" anchorCtr="0">
          <a:noAutofit/>
        </a:bodyPr>
        <a:lstStyle/>
        <a:p>
          <a:pPr marL="0" lvl="0" indent="0" algn="ctr" defTabSz="889000">
            <a:lnSpc>
              <a:spcPct val="90000"/>
            </a:lnSpc>
            <a:spcBef>
              <a:spcPct val="0"/>
            </a:spcBef>
            <a:spcAft>
              <a:spcPct val="35000"/>
            </a:spcAft>
            <a:buNone/>
          </a:pPr>
          <a:r>
            <a:rPr lang="en-US" sz="2000" kern="1200" dirty="0"/>
            <a:t>Product Specific SOPs</a:t>
          </a:r>
        </a:p>
      </dsp:txBody>
      <dsp:txXfrm rot="10800000">
        <a:off x="1283058" y="2895099"/>
        <a:ext cx="3434193" cy="742589"/>
      </dsp:txXfrm>
    </dsp:sp>
    <dsp:sp modelId="{B911C2FC-33E1-4F4F-808B-B0287AE0B8BF}">
      <dsp:nvSpPr>
        <dsp:cNvPr id="0" name=""/>
        <dsp:cNvSpPr/>
      </dsp:nvSpPr>
      <dsp:spPr>
        <a:xfrm>
          <a:off x="726116" y="2895099"/>
          <a:ext cx="742589" cy="742589"/>
        </a:xfrm>
        <a:prstGeom prst="ellipse">
          <a:avLst/>
        </a:prstGeom>
        <a:blipFill rotWithShape="1">
          <a:blip xmlns:r="http://schemas.openxmlformats.org/officeDocument/2006/relationships" r:embed="rId5" cstate="email">
            <a:extLst>
              <a:ext uri="{28A0092B-C50C-407E-A947-70E740481C1C}">
                <a14:useLocalDpi xmlns:a14="http://schemas.microsoft.com/office/drawing/2010/main"/>
              </a:ext>
            </a:extLst>
          </a:blip>
          <a:srcRect/>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5C6C6D6B-061B-45C4-A8B6-790ABC93062C}">
      <dsp:nvSpPr>
        <dsp:cNvPr id="0" name=""/>
        <dsp:cNvSpPr/>
      </dsp:nvSpPr>
      <dsp:spPr>
        <a:xfrm rot="10800000">
          <a:off x="1097411" y="3859357"/>
          <a:ext cx="3619840" cy="742589"/>
        </a:xfrm>
        <a:prstGeom prst="homePlate">
          <a:avLst/>
        </a:prstGeom>
        <a:solidFill>
          <a:srgbClr val="349294"/>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27461" tIns="76200" rIns="142240" bIns="76200" numCol="1" spcCol="1270" anchor="ctr" anchorCtr="0">
          <a:noAutofit/>
        </a:bodyPr>
        <a:lstStyle/>
        <a:p>
          <a:pPr marL="0" lvl="0" indent="0" algn="ctr" defTabSz="889000">
            <a:lnSpc>
              <a:spcPct val="90000"/>
            </a:lnSpc>
            <a:spcBef>
              <a:spcPct val="0"/>
            </a:spcBef>
            <a:spcAft>
              <a:spcPct val="35000"/>
            </a:spcAft>
            <a:buNone/>
          </a:pPr>
          <a:r>
            <a:rPr lang="en-US" sz="2000" kern="1200" dirty="0"/>
            <a:t>Real Time Tracking</a:t>
          </a:r>
        </a:p>
      </dsp:txBody>
      <dsp:txXfrm rot="10800000">
        <a:off x="1283058" y="3859357"/>
        <a:ext cx="3434193" cy="742589"/>
      </dsp:txXfrm>
    </dsp:sp>
    <dsp:sp modelId="{2ED90928-B19D-4374-BF00-490CA457A148}">
      <dsp:nvSpPr>
        <dsp:cNvPr id="0" name=""/>
        <dsp:cNvSpPr/>
      </dsp:nvSpPr>
      <dsp:spPr>
        <a:xfrm>
          <a:off x="726116" y="3859357"/>
          <a:ext cx="742589" cy="742589"/>
        </a:xfrm>
        <a:prstGeom prst="ellipse">
          <a:avLst/>
        </a:prstGeom>
        <a:blipFill rotWithShape="1">
          <a:blip xmlns:r="http://schemas.openxmlformats.org/officeDocument/2006/relationships" r:embed="rId6" cstate="email">
            <a:extLst>
              <a:ext uri="{28A0092B-C50C-407E-A947-70E740481C1C}">
                <a14:useLocalDpi xmlns:a14="http://schemas.microsoft.com/office/drawing/2010/main"/>
              </a:ext>
            </a:extLst>
          </a:blip>
          <a:srcRect/>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5/8/layout/vList3">
  <dgm:title val=""/>
  <dgm:desc val=""/>
  <dgm:catLst>
    <dgm:cat type="list" pri="14000"/>
    <dgm:cat type="convert" pri="3000"/>
    <dgm:cat type="picture" pri="27000"/>
    <dgm:cat type="pictureconvert" pri="27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alg type="lin">
      <dgm:param type="linDir" val="fromT"/>
      <dgm:param type="vertAlign" val="mid"/>
      <dgm:param type="horzAlign" val="ctr"/>
    </dgm:alg>
    <dgm:shape xmlns:r="http://schemas.openxmlformats.org/officeDocument/2006/relationships" r:blip="">
      <dgm:adjLst/>
    </dgm:shape>
    <dgm:presOf/>
    <dgm:constrLst>
      <dgm:constr type="w" for="ch" forName="composite" refType="w"/>
      <dgm:constr type="h" for="ch" forName="composite" refType="h"/>
      <dgm:constr type="h" for="ch" forName="spacing" refType="h" refFor="ch" refForName="composite" fact="0.25"/>
      <dgm:constr type="h" for="ch" forName="spacing" refType="w" op="lte" fact="0.1"/>
      <dgm:constr type="primFontSz" for="des" ptType="node"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w" for="ch" forName="imgShp" refType="w" fact="0.335"/>
              <dgm:constr type="h" for="ch" forName="imgShp" refType="w" refFor="ch" refForName="imgShp" op="equ"/>
              <dgm:constr type="h" for="ch" forName="imgShp" refType="h" op="lte"/>
              <dgm:constr type="ctrY" for="ch" forName="imgShp" refType="h" fact="0.5"/>
              <dgm:constr type="l" for="ch" forName="imgShp"/>
              <dgm:constr type="w" for="ch" forName="txShp" refType="w" op="equ" fact="0.665"/>
              <dgm:constr type="h" for="ch" forName="txShp" refType="h" refFor="ch" refForName="imgShp" op="equ"/>
              <dgm:constr type="ctrY" for="ch" forName="txShp" refType="h" fact="0.5"/>
              <dgm:constr type="l" for="ch" forName="txShp" refType="w" refFor="ch" refForName="imgShp" fact="0.5"/>
              <dgm:constr type="lMarg" for="ch" forName="txShp" refType="w" refFor="ch" refForName="imgShp" fact="1.25"/>
            </dgm:constrLst>
          </dgm:if>
          <dgm:else name="Name3">
            <dgm:constrLst>
              <dgm:constr type="w" for="ch" forName="imgShp" refType="w" fact="0.335"/>
              <dgm:constr type="h" for="ch" forName="imgShp" refType="w" refFor="ch" refForName="imgShp" op="equ"/>
              <dgm:constr type="h" for="ch" forName="imgShp" refType="h" op="lte"/>
              <dgm:constr type="ctrY" for="ch" forName="imgShp" refType="h" fact="0.5"/>
              <dgm:constr type="r" for="ch" forName="imgShp" refType="w"/>
              <dgm:constr type="w" for="ch" forName="txShp" refType="w" op="equ" fact="0.665"/>
              <dgm:constr type="h" for="ch" forName="txShp" refType="h" refFor="ch" refForName="imgShp" op="equ"/>
              <dgm:constr type="ctrY" for="ch" forName="txShp" refType="h" fact="0.5"/>
              <dgm:constr type="r" for="ch" forName="txShp" refType="ctrX" refFor="ch" refForName="imgShp"/>
              <dgm:constr type="rMarg" for="ch" forName="txShp" refType="w" refFor="ch" refForName="imgShp" fact="1.25"/>
            </dgm:constrLst>
          </dgm:else>
        </dgm:choose>
        <dgm:ruleLst/>
        <dgm:layoutNode name="imgShp" styleLbl="fgImgPlace1">
          <dgm:alg type="sp"/>
          <dgm:shape xmlns:r="http://schemas.openxmlformats.org/officeDocument/2006/relationships" type="ellipse" r:blip="" blipPhldr="1">
            <dgm:adjLst/>
          </dgm:shape>
          <dgm:presOf/>
          <dgm:constrLst/>
          <dgm:ruleLst/>
        </dgm:layoutNode>
        <dgm:layoutNode name="txShp">
          <dgm:varLst>
            <dgm:bulletEnabled val="1"/>
          </dgm:varLst>
          <dgm:alg type="tx"/>
          <dgm:choose name="Name4">
            <dgm:if name="Name5" func="var" arg="dir" op="equ" val="norm">
              <dgm:shape xmlns:r="http://schemas.openxmlformats.org/officeDocument/2006/relationships" rot="180" type="homePlate" r:blip="" zOrderOff="-1">
                <dgm:adjLst/>
              </dgm:shape>
            </dgm:if>
            <dgm:else name="Name6">
              <dgm:shape xmlns:r="http://schemas.openxmlformats.org/officeDocument/2006/relationships" type="homePlate" r:blip="" zOrderOff="-1">
                <dgm:adjLst/>
              </dgm:shape>
            </dgm:else>
          </dgm:choose>
          <dgm:presOf axis="desOrSelf" ptType="node"/>
          <dgm:constrLst>
            <dgm:constr type="tMarg" refType="primFontSz" fact="0.3"/>
            <dgm:constr type="bMarg" refType="primFontSz" fact="0.3"/>
          </dgm:constrLst>
          <dgm:ruleLst>
            <dgm:rule type="primFontSz" val="5" fact="NaN" max="NaN"/>
          </dgm:ruleLst>
        </dgm:layoutNode>
      </dgm:layoutNode>
      <dgm:forEach name="Name7" axis="followSib" ptType="sibTrans" cnt="1">
        <dgm:layoutNode name="spacing">
          <dgm:alg type="sp"/>
          <dgm:shape xmlns:r="http://schemas.openxmlformats.org/officeDocument/2006/relationships" r:blip="">
            <dgm:adjLst/>
          </dgm:shape>
          <dgm:presOf axis="sel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3375AC3-812A-CA49-9727-A787EC64B194}" type="datetimeFigureOut">
              <a:rPr lang="en-US" smtClean="0"/>
              <a:t>11/2/24</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3F6BA6C-180D-1443-ACAB-DD69479B7F25}" type="slidenum">
              <a:rPr lang="en-US" smtClean="0"/>
              <a:t>‹#›</a:t>
            </a:fld>
            <a:endParaRPr lang="en-US" dirty="0"/>
          </a:p>
        </p:txBody>
      </p:sp>
    </p:spTree>
    <p:extLst>
      <p:ext uri="{BB962C8B-B14F-4D97-AF65-F5344CB8AC3E}">
        <p14:creationId xmlns:p14="http://schemas.microsoft.com/office/powerpoint/2010/main" val="280924091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3F6BA6C-180D-1443-ACAB-DD69479B7F25}" type="slidenum">
              <a:rPr lang="en-US" smtClean="0"/>
              <a:t>1</a:t>
            </a:fld>
            <a:endParaRPr lang="en-US" dirty="0"/>
          </a:p>
        </p:txBody>
      </p:sp>
    </p:spTree>
    <p:extLst>
      <p:ext uri="{BB962C8B-B14F-4D97-AF65-F5344CB8AC3E}">
        <p14:creationId xmlns:p14="http://schemas.microsoft.com/office/powerpoint/2010/main" val="158198287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a:p>
            <a:endParaRPr lang="en-US">
              <a:cs typeface="Calibri"/>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98BA493-A473-4594-8D75-84F2E073FF4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0267790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3F6BA6C-180D-1443-ACAB-DD69479B7F25}" type="slidenum">
              <a:rPr lang="en-US" smtClean="0"/>
              <a:t>4</a:t>
            </a:fld>
            <a:endParaRPr lang="en-US"/>
          </a:p>
        </p:txBody>
      </p:sp>
    </p:spTree>
    <p:extLst>
      <p:ext uri="{BB962C8B-B14F-4D97-AF65-F5344CB8AC3E}">
        <p14:creationId xmlns:p14="http://schemas.microsoft.com/office/powerpoint/2010/main" val="2693775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3F6BA6C-180D-1443-ACAB-DD69479B7F25}" type="slidenum">
              <a:rPr lang="en-US" smtClean="0"/>
              <a:t>6</a:t>
            </a:fld>
            <a:endParaRPr lang="en-US"/>
          </a:p>
        </p:txBody>
      </p:sp>
    </p:spTree>
    <p:extLst>
      <p:ext uri="{BB962C8B-B14F-4D97-AF65-F5344CB8AC3E}">
        <p14:creationId xmlns:p14="http://schemas.microsoft.com/office/powerpoint/2010/main" val="166678247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351866E-DFCF-76E4-1F24-0EE779E5699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E7DA285-53FF-8F59-631D-535FACF05AF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5A82B2F-F67D-6090-5D24-FA3023DE9416}"/>
              </a:ext>
            </a:extLst>
          </p:cNvPr>
          <p:cNvSpPr>
            <a:spLocks noGrp="1"/>
          </p:cNvSpPr>
          <p:nvPr>
            <p:ph type="body" idx="1"/>
          </p:nvPr>
        </p:nvSpPr>
        <p:spPr/>
        <p:txBody>
          <a:bodyPr/>
          <a:lstStyle/>
          <a:p>
            <a:r>
              <a:rPr lang="en-US" dirty="0"/>
              <a:t>  </a:t>
            </a:r>
            <a:endParaRPr lang="en-US" dirty="0">
              <a:ea typeface="Calibri"/>
              <a:cs typeface="Calibri"/>
            </a:endParaRPr>
          </a:p>
          <a:p>
            <a:r>
              <a:rPr lang="en-US" dirty="0"/>
              <a:t>Integrated technologies for customers systems to allow for seamless integration and inventory tracking. </a:t>
            </a:r>
          </a:p>
          <a:p>
            <a:endParaRPr lang="en-US" dirty="0">
              <a:ea typeface="Calibri"/>
              <a:cs typeface="Calibri"/>
            </a:endParaRPr>
          </a:p>
          <a:p>
            <a:r>
              <a:rPr lang="en-US" dirty="0"/>
              <a:t>Inventory management capabilities allow us to provide reverse logistics – CPM (eyes on everything) - as well as closest to site (project management)  with timed final mile deliveries.</a:t>
            </a:r>
            <a:endParaRPr lang="en-US" dirty="0">
              <a:ea typeface="Calibri" panose="020F0502020204030204"/>
              <a:cs typeface="Calibri" panose="020F0502020204030204"/>
            </a:endParaRPr>
          </a:p>
          <a:p>
            <a:r>
              <a:rPr lang="en-US" dirty="0"/>
              <a:t>Tools to integrate inventory management pushed to your ERP. </a:t>
            </a:r>
            <a:endParaRPr lang="en-US" dirty="0">
              <a:ea typeface="Calibri"/>
              <a:cs typeface="Calibri"/>
            </a:endParaRPr>
          </a:p>
          <a:p>
            <a:r>
              <a:rPr lang="en-US" dirty="0"/>
              <a:t>Partner structure allows for regional site proximity warehousing. </a:t>
            </a:r>
            <a:endParaRPr lang="en-US" dirty="0">
              <a:ea typeface="Calibri"/>
              <a:cs typeface="Calibri"/>
            </a:endParaRPr>
          </a:p>
          <a:p>
            <a:r>
              <a:rPr lang="en-US" dirty="0"/>
              <a:t>  </a:t>
            </a:r>
            <a:endParaRPr lang="en-US" dirty="0">
              <a:ea typeface="Calibri"/>
              <a:cs typeface="Calibri"/>
            </a:endParaRPr>
          </a:p>
          <a:p>
            <a:r>
              <a:rPr lang="en-US" dirty="0"/>
              <a:t>Integrated technologies for customers systems to allow for seamless integration and inventory tracking. </a:t>
            </a:r>
          </a:p>
          <a:p>
            <a:endParaRPr lang="en-US" dirty="0"/>
          </a:p>
          <a:p>
            <a:endParaRPr lang="en-US" dirty="0"/>
          </a:p>
          <a:p>
            <a:r>
              <a:rPr lang="en-US" dirty="0"/>
              <a:t>NOTES:   </a:t>
            </a:r>
            <a:endParaRPr lang="en-US" dirty="0">
              <a:ea typeface="Calibri"/>
              <a:cs typeface="Calibri"/>
            </a:endParaRPr>
          </a:p>
          <a:p>
            <a:endParaRPr lang="en-US" dirty="0"/>
          </a:p>
          <a:p>
            <a:r>
              <a:rPr lang="en-US" dirty="0"/>
              <a:t>CPM Switch reverse logistics and ERP (at the bottom) </a:t>
            </a:r>
          </a:p>
          <a:p>
            <a:endParaRPr lang="en-US" dirty="0">
              <a:ea typeface="Calibri" panose="020F0502020204030204"/>
              <a:cs typeface="Calibri" panose="020F0502020204030204"/>
            </a:endParaRPr>
          </a:p>
          <a:p>
            <a:r>
              <a:rPr lang="en-US" dirty="0"/>
              <a:t>Inventory management capabilities allow us to provide reverse logistics – CPM (eyes on everything) Tools to integrate inventory management pushed to your ERP. </a:t>
            </a:r>
            <a:endParaRPr lang="en-US" dirty="0">
              <a:ea typeface="Calibri"/>
              <a:cs typeface="Calibri"/>
            </a:endParaRPr>
          </a:p>
          <a:p>
            <a:r>
              <a:rPr lang="en-US" dirty="0"/>
              <a:t>Partner structure allows for regional site proximity warehousing. </a:t>
            </a:r>
            <a:endParaRPr lang="en-US" dirty="0">
              <a:ea typeface="Calibri"/>
              <a:cs typeface="Calibri"/>
            </a:endParaRPr>
          </a:p>
          <a:p>
            <a:endParaRPr lang="en-US" dirty="0"/>
          </a:p>
          <a:p>
            <a:endParaRPr lang="en-US" dirty="0"/>
          </a:p>
          <a:p>
            <a:endParaRPr lang="en-US" dirty="0"/>
          </a:p>
        </p:txBody>
      </p:sp>
      <p:sp>
        <p:nvSpPr>
          <p:cNvPr id="4" name="Slide Number Placeholder 3">
            <a:extLst>
              <a:ext uri="{FF2B5EF4-FFF2-40B4-BE49-F238E27FC236}">
                <a16:creationId xmlns:a16="http://schemas.microsoft.com/office/drawing/2014/main" id="{922C4C39-F4C8-FCCF-2707-025142818A60}"/>
              </a:ext>
            </a:extLst>
          </p:cNvPr>
          <p:cNvSpPr>
            <a:spLocks noGrp="1"/>
          </p:cNvSpPr>
          <p:nvPr>
            <p:ph type="sldNum" sz="quarter" idx="5"/>
          </p:nvPr>
        </p:nvSpPr>
        <p:spPr/>
        <p:txBody>
          <a:bodyPr/>
          <a:lstStyle/>
          <a:p>
            <a:fld id="{43F6BA6C-180D-1443-ACAB-DD69479B7F25}" type="slidenum">
              <a:rPr lang="en-US" smtClean="0"/>
              <a:t>13</a:t>
            </a:fld>
            <a:endParaRPr lang="en-US"/>
          </a:p>
        </p:txBody>
      </p:sp>
    </p:spTree>
    <p:extLst>
      <p:ext uri="{BB962C8B-B14F-4D97-AF65-F5344CB8AC3E}">
        <p14:creationId xmlns:p14="http://schemas.microsoft.com/office/powerpoint/2010/main" val="169687061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ea typeface="Calibri" panose="020F0502020204030204"/>
              <a:cs typeface="Calibri" panose="020F0502020204030204"/>
            </a:endParaRPr>
          </a:p>
        </p:txBody>
      </p:sp>
      <p:sp>
        <p:nvSpPr>
          <p:cNvPr id="4" name="Slide Number Placeholder 3"/>
          <p:cNvSpPr>
            <a:spLocks noGrp="1"/>
          </p:cNvSpPr>
          <p:nvPr>
            <p:ph type="sldNum" sz="quarter" idx="5"/>
          </p:nvPr>
        </p:nvSpPr>
        <p:spPr/>
        <p:txBody>
          <a:bodyPr/>
          <a:lstStyle/>
          <a:p>
            <a:fld id="{7EA10365-7081-E848-A087-27945B786B19}" type="slidenum">
              <a:rPr lang="en-US" smtClean="0"/>
              <a:t>15</a:t>
            </a:fld>
            <a:endParaRPr lang="en-US"/>
          </a:p>
        </p:txBody>
      </p:sp>
    </p:spTree>
    <p:extLst>
      <p:ext uri="{BB962C8B-B14F-4D97-AF65-F5344CB8AC3E}">
        <p14:creationId xmlns:p14="http://schemas.microsoft.com/office/powerpoint/2010/main" val="153403862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latin typeface="+mj-lt"/>
              </a:rPr>
              <a:t>Given the reach of our operations and the diversity of the transportation services offered we continue to make significant capital investments in technology and data fluency. Most of which are behind the scenes that keep our professional drivers and your freight safe. </a:t>
            </a:r>
          </a:p>
          <a:p>
            <a:endParaRPr lang="en-US">
              <a:latin typeface="+mj-lt"/>
            </a:endParaRPr>
          </a:p>
          <a:p>
            <a:r>
              <a:rPr lang="en-US" dirty="0">
                <a:latin typeface="+mj-lt"/>
              </a:rPr>
              <a:t>Weather updates and situational traffic reroutes are important to keep your freight moving. </a:t>
            </a:r>
          </a:p>
          <a:p>
            <a:endParaRPr lang="en-US">
              <a:latin typeface="+mj-lt"/>
            </a:endParaRPr>
          </a:p>
          <a:p>
            <a:r>
              <a:rPr lang="en-US" dirty="0">
                <a:latin typeface="+mj-lt"/>
              </a:rPr>
              <a:t>This connectivity allows for greater accuracy with ETA communication to improve service and load planning efficiency.</a:t>
            </a:r>
          </a:p>
          <a:p>
            <a:r>
              <a:rPr lang="en-US" dirty="0">
                <a:latin typeface="+mj-lt"/>
              </a:rPr>
              <a:t>Which is particularly beneficial to our stop level receivers. (Multi-stop drivers) </a:t>
            </a:r>
          </a:p>
          <a:p>
            <a:endParaRPr lang="en-US">
              <a:latin typeface="+mj-lt"/>
            </a:endParaRPr>
          </a:p>
          <a:p>
            <a:r>
              <a:rPr lang="en-US" dirty="0">
                <a:latin typeface="+mj-lt"/>
              </a:rPr>
              <a:t>Our technology roadmap is a journey, and we will continue to invest in the success of our drivers and your freight for the long haul.</a:t>
            </a:r>
          </a:p>
          <a:p>
            <a:endParaRPr lang="en-US">
              <a:latin typeface="+mj-lt"/>
            </a:endParaRPr>
          </a:p>
          <a:p>
            <a:r>
              <a:rPr lang="en-US" dirty="0">
                <a:latin typeface="+mj-lt"/>
              </a:rPr>
              <a:t>Notes: </a:t>
            </a:r>
          </a:p>
          <a:p>
            <a:r>
              <a:rPr lang="en-US" dirty="0">
                <a:latin typeface="+mj-lt"/>
              </a:rPr>
              <a:t>Vantage (CRST proprietary technology platform to support the enterprise) </a:t>
            </a:r>
          </a:p>
          <a:p>
            <a:r>
              <a:rPr lang="en-US" dirty="0">
                <a:latin typeface="+mj-lt"/>
              </a:rPr>
              <a:t>Vantage: Geo-fenced based alerting system that can be used for weather updates, construction re-routes and other traffic alerts. With push notification to impacted drivers. </a:t>
            </a:r>
          </a:p>
          <a:p>
            <a:r>
              <a:rPr lang="en-US" dirty="0">
                <a:latin typeface="+mj-lt"/>
              </a:rPr>
              <a:t>Guardian (our internal/external AI augmented camera technology):  </a:t>
            </a:r>
            <a:r>
              <a:rPr lang="en-US" dirty="0">
                <a:latin typeface="+mj-lt"/>
                <a:ea typeface="+mn-lt"/>
                <a:cs typeface="+mn-lt"/>
              </a:rPr>
              <a:t>AI  technology with active driver coaching – Interior and External AI technology that provides real time feedback and alerts to the driver. </a:t>
            </a:r>
            <a:r>
              <a:rPr lang="en-US" dirty="0">
                <a:latin typeface="+mj-lt"/>
                <a:ea typeface="Calibri" panose="020F0502020204030204" pitchFamily="34" charset="0"/>
                <a:cs typeface="Calibri"/>
              </a:rPr>
              <a:t>Inward and outward camera system the monitors the road and other vehicles in front of the vehicle. It recognizes poor driving behavior and alerts the driver with an audible notification for things like lane departure, poor following distance, hard braking, etc. it also records these events and then those events can be used for coaching, driver improvement, and exoneration. The inward lens looks for signs of distraction, fatigue, no seat belt, and even use of a handheld mobile device.</a:t>
            </a:r>
            <a:endParaRPr lang="en-US" dirty="0">
              <a:latin typeface="+mj-lt"/>
              <a:cs typeface="Calibri"/>
            </a:endParaRPr>
          </a:p>
          <a:p>
            <a:r>
              <a:rPr lang="en-US" dirty="0">
                <a:latin typeface="+mj-lt"/>
              </a:rPr>
              <a:t>ETA: Continued evolution – LME currently provides ETA. Vantage is under development for a more sophisticated calculation. </a:t>
            </a:r>
          </a:p>
          <a:p>
            <a:r>
              <a:rPr lang="en-US" dirty="0">
                <a:latin typeface="+mj-lt"/>
                <a:cs typeface="Calibri"/>
              </a:rPr>
              <a:t>Can be seamlessly integrated with 3rd party software like </a:t>
            </a:r>
            <a:r>
              <a:rPr lang="en-US" dirty="0" err="1">
                <a:latin typeface="+mj-lt"/>
                <a:cs typeface="Calibri"/>
              </a:rPr>
              <a:t>MacroPoint</a:t>
            </a:r>
            <a:r>
              <a:rPr lang="en-US" dirty="0">
                <a:latin typeface="+mj-lt"/>
                <a:cs typeface="Calibri"/>
              </a:rPr>
              <a:t>, Project44, etc.</a:t>
            </a:r>
          </a:p>
          <a:p>
            <a:pPr>
              <a:defRPr/>
            </a:pPr>
            <a:r>
              <a:rPr lang="en-US" dirty="0">
                <a:latin typeface="+mj-lt"/>
                <a:cs typeface="Calibri"/>
              </a:rPr>
              <a:t>SkyBitz trailer tracking/cargo sensors – Real-time visibility to locations of trailers. Notifications of abnormal activity. </a:t>
            </a:r>
          </a:p>
          <a:p>
            <a:r>
              <a:rPr lang="en-US" dirty="0">
                <a:latin typeface="+mj-lt"/>
              </a:rPr>
              <a:t>Route/Operation Review: Internal process (Dedicated) to refine existing routes and operations based on performance to KPI’s. </a:t>
            </a:r>
          </a:p>
          <a:p>
            <a:r>
              <a:rPr lang="en-US" dirty="0">
                <a:latin typeface="+mj-lt"/>
              </a:rPr>
              <a:t>VANTAGE also offers exception reporting to driver managers to stay on top of certification requirements and general driver continuity</a:t>
            </a:r>
          </a:p>
          <a:p>
            <a:r>
              <a:rPr lang="en-US" dirty="0">
                <a:latin typeface="+mj-lt"/>
              </a:rPr>
              <a:t>Driver mobile app – Maven – real time communication and tracking intelligence with associated workflows. Geo-tracking. </a:t>
            </a:r>
          </a:p>
          <a:p>
            <a:r>
              <a:rPr lang="en-US" dirty="0">
                <a:latin typeface="+mj-lt"/>
              </a:rPr>
              <a:t>Digital document capture and submission, special instructions (gate codes) Customer specific requests. </a:t>
            </a:r>
          </a:p>
          <a:p>
            <a:r>
              <a:rPr lang="en-US" dirty="0">
                <a:latin typeface="+mj-lt"/>
              </a:rPr>
              <a:t>New Features:   </a:t>
            </a:r>
          </a:p>
          <a:p>
            <a:r>
              <a:rPr lang="en-US" dirty="0">
                <a:latin typeface="+mj-lt"/>
              </a:rPr>
              <a:t>Dedicated – customer facing portal – orders- tracking- temperature deviations – performance data – historical – financial data</a:t>
            </a:r>
          </a:p>
          <a:p>
            <a:endParaRPr lang="en-US">
              <a:latin typeface="+mj-lt"/>
            </a:endParaRPr>
          </a:p>
          <a:p>
            <a:r>
              <a:rPr lang="en-US">
                <a:latin typeface="+mj-lt"/>
              </a:rPr>
              <a:t>   </a:t>
            </a:r>
          </a:p>
        </p:txBody>
      </p:sp>
      <p:sp>
        <p:nvSpPr>
          <p:cNvPr id="4" name="Slide Number Placeholder 3"/>
          <p:cNvSpPr>
            <a:spLocks noGrp="1"/>
          </p:cNvSpPr>
          <p:nvPr>
            <p:ph type="sldNum" sz="quarter" idx="5"/>
          </p:nvPr>
        </p:nvSpPr>
        <p:spPr/>
        <p:txBody>
          <a:bodyPr/>
          <a:lstStyle/>
          <a:p>
            <a:fld id="{3C9635DB-1C35-4B7B-989E-68422668CDAA}" type="slidenum">
              <a:rPr lang="en-US" smtClean="0"/>
              <a:t>16</a:t>
            </a:fld>
            <a:endParaRPr lang="en-US"/>
          </a:p>
        </p:txBody>
      </p:sp>
    </p:spTree>
    <p:extLst>
      <p:ext uri="{BB962C8B-B14F-4D97-AF65-F5344CB8AC3E}">
        <p14:creationId xmlns:p14="http://schemas.microsoft.com/office/powerpoint/2010/main" val="253863092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tif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tif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5.png"/><Relationship Id="rId1" Type="http://schemas.openxmlformats.org/officeDocument/2006/relationships/slideMaster" Target="../slideMasters/slideMaster1.xml"/><Relationship Id="rId5" Type="http://schemas.microsoft.com/office/2007/relationships/hdphoto" Target="../media/hdphoto2.wdp"/><Relationship Id="rId4" Type="http://schemas.openxmlformats.org/officeDocument/2006/relationships/image" Target="../media/image6.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ivider_Slide">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390761D9-35C5-FD4E-A927-BCE553BA3929}"/>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207240" cy="6859428"/>
          </a:xfrm>
          <a:prstGeom prst="rect">
            <a:avLst/>
          </a:prstGeom>
        </p:spPr>
      </p:pic>
      <p:sp>
        <p:nvSpPr>
          <p:cNvPr id="12" name="Title 1">
            <a:extLst>
              <a:ext uri="{FF2B5EF4-FFF2-40B4-BE49-F238E27FC236}">
                <a16:creationId xmlns:a16="http://schemas.microsoft.com/office/drawing/2014/main" id="{BC829E0A-6D7B-9A49-8390-FB0F6147DC0B}"/>
              </a:ext>
            </a:extLst>
          </p:cNvPr>
          <p:cNvSpPr>
            <a:spLocks noGrp="1"/>
          </p:cNvSpPr>
          <p:nvPr>
            <p:ph type="ctrTitle" hasCustomPrompt="1"/>
          </p:nvPr>
        </p:nvSpPr>
        <p:spPr>
          <a:xfrm>
            <a:off x="2456608" y="1902177"/>
            <a:ext cx="9144000" cy="658143"/>
          </a:xfrm>
          <a:prstGeom prst="rect">
            <a:avLst/>
          </a:prstGeom>
        </p:spPr>
        <p:txBody>
          <a:bodyPr/>
          <a:lstStyle>
            <a:lvl1pPr algn="r">
              <a:defRPr sz="2800" b="0" i="0" spc="500" baseline="0">
                <a:latin typeface="Gill Sans MT" panose="020B0502020104020203" pitchFamily="34" charset="77"/>
              </a:defRPr>
            </a:lvl1pPr>
          </a:lstStyle>
          <a:p>
            <a:r>
              <a:rPr lang="en-US" dirty="0"/>
              <a:t>SECTION HEADER HERE</a:t>
            </a:r>
          </a:p>
        </p:txBody>
      </p:sp>
    </p:spTree>
    <p:extLst>
      <p:ext uri="{BB962C8B-B14F-4D97-AF65-F5344CB8AC3E}">
        <p14:creationId xmlns:p14="http://schemas.microsoft.com/office/powerpoint/2010/main" val="414754584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Generic_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CF3002-018C-6A41-8E6F-1677EDF0FEA7}"/>
              </a:ext>
            </a:extLst>
          </p:cNvPr>
          <p:cNvSpPr>
            <a:spLocks noGrp="1"/>
          </p:cNvSpPr>
          <p:nvPr>
            <p:ph type="title" hasCustomPrompt="1"/>
          </p:nvPr>
        </p:nvSpPr>
        <p:spPr>
          <a:xfrm>
            <a:off x="4781006" y="234497"/>
            <a:ext cx="6877594" cy="315911"/>
          </a:xfrm>
          <a:prstGeom prst="rect">
            <a:avLst/>
          </a:prstGeom>
        </p:spPr>
        <p:txBody>
          <a:bodyPr/>
          <a:lstStyle>
            <a:lvl1pPr algn="r">
              <a:defRPr sz="1400" b="0" i="0" spc="50" baseline="0">
                <a:latin typeface="Gill Sans MT" panose="020B0502020104020203" pitchFamily="34" charset="77"/>
              </a:defRPr>
            </a:lvl1pPr>
          </a:lstStyle>
          <a:p>
            <a:r>
              <a:rPr lang="en-US" dirty="0"/>
              <a:t>CLICK TO EDIT MASTER TITLE STYLE</a:t>
            </a:r>
          </a:p>
        </p:txBody>
      </p:sp>
      <p:sp>
        <p:nvSpPr>
          <p:cNvPr id="4" name="Date Placeholder 3">
            <a:extLst>
              <a:ext uri="{FF2B5EF4-FFF2-40B4-BE49-F238E27FC236}">
                <a16:creationId xmlns:a16="http://schemas.microsoft.com/office/drawing/2014/main" id="{7E308971-4888-8646-8F34-75B598364384}"/>
              </a:ext>
            </a:extLst>
          </p:cNvPr>
          <p:cNvSpPr>
            <a:spLocks noGrp="1"/>
          </p:cNvSpPr>
          <p:nvPr>
            <p:ph type="dt" sz="half" idx="10"/>
          </p:nvPr>
        </p:nvSpPr>
        <p:spPr/>
        <p:txBody>
          <a:bodyPr/>
          <a:lstStyle>
            <a:lvl1pPr algn="r">
              <a:defRPr/>
            </a:lvl1pPr>
          </a:lstStyle>
          <a:p>
            <a:fld id="{1312D364-A411-0541-8FE6-48970C23FCE8}" type="datetime3">
              <a:rPr lang="en-US" smtClean="0"/>
              <a:pPr/>
              <a:t>2 November 2024</a:t>
            </a:fld>
            <a:endParaRPr lang="en-US" dirty="0"/>
          </a:p>
        </p:txBody>
      </p:sp>
      <p:sp>
        <p:nvSpPr>
          <p:cNvPr id="5" name="Footer Placeholder 4">
            <a:extLst>
              <a:ext uri="{FF2B5EF4-FFF2-40B4-BE49-F238E27FC236}">
                <a16:creationId xmlns:a16="http://schemas.microsoft.com/office/drawing/2014/main" id="{F362472A-B86B-D44A-9388-C0B7EA22040A}"/>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4C80174D-173E-2643-B755-C47BC677E678}"/>
              </a:ext>
            </a:extLst>
          </p:cNvPr>
          <p:cNvSpPr>
            <a:spLocks noGrp="1"/>
          </p:cNvSpPr>
          <p:nvPr>
            <p:ph type="sldNum" sz="quarter" idx="12"/>
          </p:nvPr>
        </p:nvSpPr>
        <p:spPr/>
        <p:txBody>
          <a:bodyPr/>
          <a:lstStyle/>
          <a:p>
            <a:fld id="{C23A5B19-FE60-4448-883F-5766424B66D6}" type="slidenum">
              <a:rPr lang="en-US" smtClean="0"/>
              <a:t>‹#›</a:t>
            </a:fld>
            <a:endParaRPr lang="en-US" dirty="0"/>
          </a:p>
        </p:txBody>
      </p:sp>
    </p:spTree>
    <p:extLst>
      <p:ext uri="{BB962C8B-B14F-4D97-AF65-F5344CB8AC3E}">
        <p14:creationId xmlns:p14="http://schemas.microsoft.com/office/powerpoint/2010/main" val="77057890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Intro_Slide">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20BD7B48-98F4-0B46-9286-BE89392FBEDB}"/>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9918700" cy="6858000"/>
          </a:xfrm>
          <a:prstGeom prst="rect">
            <a:avLst/>
          </a:prstGeom>
        </p:spPr>
      </p:pic>
      <p:sp>
        <p:nvSpPr>
          <p:cNvPr id="4" name="Date Placeholder 3">
            <a:extLst>
              <a:ext uri="{FF2B5EF4-FFF2-40B4-BE49-F238E27FC236}">
                <a16:creationId xmlns:a16="http://schemas.microsoft.com/office/drawing/2014/main" id="{BC2F24A8-452F-E24C-98A1-C2E860F390CD}"/>
              </a:ext>
            </a:extLst>
          </p:cNvPr>
          <p:cNvSpPr>
            <a:spLocks noGrp="1"/>
          </p:cNvSpPr>
          <p:nvPr>
            <p:ph type="dt" sz="half" idx="10"/>
          </p:nvPr>
        </p:nvSpPr>
        <p:spPr/>
        <p:txBody>
          <a:bodyPr/>
          <a:lstStyle>
            <a:lvl1pPr algn="r">
              <a:defRPr/>
            </a:lvl1pPr>
          </a:lstStyle>
          <a:p>
            <a:fld id="{126B70F9-BA93-6D45-800B-1488032EBF16}" type="datetime3">
              <a:rPr lang="en-US" smtClean="0"/>
              <a:pPr/>
              <a:t>2 November 2024</a:t>
            </a:fld>
            <a:endParaRPr lang="en-US" dirty="0"/>
          </a:p>
        </p:txBody>
      </p:sp>
      <p:sp>
        <p:nvSpPr>
          <p:cNvPr id="5" name="Footer Placeholder 4">
            <a:extLst>
              <a:ext uri="{FF2B5EF4-FFF2-40B4-BE49-F238E27FC236}">
                <a16:creationId xmlns:a16="http://schemas.microsoft.com/office/drawing/2014/main" id="{7775A952-AD8D-BD41-A0DC-F8A63D591822}"/>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607445E0-E0C0-3345-B4DC-734BD469661E}"/>
              </a:ext>
            </a:extLst>
          </p:cNvPr>
          <p:cNvSpPr>
            <a:spLocks noGrp="1"/>
          </p:cNvSpPr>
          <p:nvPr>
            <p:ph type="sldNum" sz="quarter" idx="12"/>
          </p:nvPr>
        </p:nvSpPr>
        <p:spPr/>
        <p:txBody>
          <a:bodyPr/>
          <a:lstStyle/>
          <a:p>
            <a:fld id="{C23A5B19-FE60-4448-883F-5766424B66D6}" type="slidenum">
              <a:rPr lang="en-US" smtClean="0"/>
              <a:t>‹#›</a:t>
            </a:fld>
            <a:endParaRPr lang="en-US" dirty="0"/>
          </a:p>
        </p:txBody>
      </p:sp>
      <p:cxnSp>
        <p:nvCxnSpPr>
          <p:cNvPr id="8" name="Straight Connector 7">
            <a:extLst>
              <a:ext uri="{FF2B5EF4-FFF2-40B4-BE49-F238E27FC236}">
                <a16:creationId xmlns:a16="http://schemas.microsoft.com/office/drawing/2014/main" id="{4D0CAD90-63B7-E041-9C1D-5F5DD3462F2E}"/>
              </a:ext>
            </a:extLst>
          </p:cNvPr>
          <p:cNvCxnSpPr/>
          <p:nvPr userDrawn="1"/>
        </p:nvCxnSpPr>
        <p:spPr>
          <a:xfrm>
            <a:off x="2046514" y="6445801"/>
            <a:ext cx="0" cy="26104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5636691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Cover Page - 5">
    <p:spTree>
      <p:nvGrpSpPr>
        <p:cNvPr id="1" name=""/>
        <p:cNvGrpSpPr/>
        <p:nvPr/>
      </p:nvGrpSpPr>
      <p:grpSpPr>
        <a:xfrm>
          <a:off x="0" y="0"/>
          <a:ext cx="0" cy="0"/>
          <a:chOff x="0" y="0"/>
          <a:chExt cx="0" cy="0"/>
        </a:xfrm>
      </p:grpSpPr>
      <p:pic>
        <p:nvPicPr>
          <p:cNvPr id="2" name="Picture 2">
            <a:extLst>
              <a:ext uri="{FF2B5EF4-FFF2-40B4-BE49-F238E27FC236}">
                <a16:creationId xmlns:a16="http://schemas.microsoft.com/office/drawing/2014/main" id="{272FD7A2-1366-5249-B762-03754734A7DB}"/>
              </a:ext>
            </a:extLst>
          </p:cNvPr>
          <p:cNvPicPr>
            <a:picLocks noChangeAspect="1" noChangeArrowheads="1"/>
          </p:cNvPicPr>
          <p:nvPr userDrawn="1"/>
        </p:nvPicPr>
        <p:blipFill>
          <a:blip r:embed="rId2">
            <a:extLst>
              <a:ext uri="{BEBA8EAE-BF5A-486C-A8C5-ECC9F3942E4B}">
                <a14:imgProps xmlns:a14="http://schemas.microsoft.com/office/drawing/2010/main">
                  <a14:imgLayer r:embed="rId3">
                    <a14:imgEffect>
                      <a14:saturation sat="33000"/>
                    </a14:imgEffect>
                  </a14:imgLayer>
                </a14:imgProps>
              </a:ext>
              <a:ext uri="{28A0092B-C50C-407E-A947-70E740481C1C}">
                <a14:useLocalDpi xmlns:a14="http://schemas.microsoft.com/office/drawing/2010/main"/>
              </a:ext>
            </a:extLst>
          </a:blip>
          <a:srcRect/>
          <a:stretch>
            <a:fillRect/>
          </a:stretch>
        </p:blipFill>
        <p:spPr bwMode="auto">
          <a:xfrm>
            <a:off x="0" y="1685924"/>
            <a:ext cx="12192000" cy="5172076"/>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2">
            <a:extLst>
              <a:ext uri="{FF2B5EF4-FFF2-40B4-BE49-F238E27FC236}">
                <a16:creationId xmlns:a16="http://schemas.microsoft.com/office/drawing/2014/main" id="{A6ED62F5-9BCB-5ABC-BE16-EA37AA7BD30F}"/>
              </a:ext>
            </a:extLst>
          </p:cNvPr>
          <p:cNvPicPr>
            <a:picLocks noChangeAspect="1"/>
          </p:cNvPicPr>
          <p:nvPr userDrawn="1"/>
        </p:nvPicPr>
        <p:blipFill rotWithShape="1">
          <a:blip r:embed="rId4" cstate="email">
            <a:extLst>
              <a:ext uri="{BEBA8EAE-BF5A-486C-A8C5-ECC9F3942E4B}">
                <a14:imgProps xmlns:a14="http://schemas.microsoft.com/office/drawing/2010/main">
                  <a14:imgLayer r:embed="rId5">
                    <a14:imgEffect>
                      <a14:sharpenSoften amount="-5000"/>
                    </a14:imgEffect>
                  </a14:imgLayer>
                </a14:imgProps>
              </a:ext>
              <a:ext uri="{28A0092B-C50C-407E-A947-70E740481C1C}">
                <a14:useLocalDpi xmlns:a14="http://schemas.microsoft.com/office/drawing/2010/main"/>
              </a:ext>
            </a:extLst>
          </a:blip>
          <a:srcRect r="13679"/>
          <a:stretch/>
        </p:blipFill>
        <p:spPr>
          <a:xfrm>
            <a:off x="3049" y="0"/>
            <a:ext cx="12188951" cy="6858000"/>
          </a:xfrm>
          <a:prstGeom prst="rect">
            <a:avLst/>
          </a:prstGeom>
        </p:spPr>
      </p:pic>
    </p:spTree>
    <p:extLst>
      <p:ext uri="{BB962C8B-B14F-4D97-AF65-F5344CB8AC3E}">
        <p14:creationId xmlns:p14="http://schemas.microsoft.com/office/powerpoint/2010/main" val="37555446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1_Content - White 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F5632E8F-F4B4-BF7A-EC70-51070CE0FB66}"/>
              </a:ext>
            </a:extLst>
          </p:cNvPr>
          <p:cNvSpPr/>
          <p:nvPr userDrawn="1"/>
        </p:nvSpPr>
        <p:spPr>
          <a:xfrm>
            <a:off x="0" y="0"/>
            <a:ext cx="12188952"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pic>
        <p:nvPicPr>
          <p:cNvPr id="2" name="Picture 1">
            <a:extLst>
              <a:ext uri="{FF2B5EF4-FFF2-40B4-BE49-F238E27FC236}">
                <a16:creationId xmlns:a16="http://schemas.microsoft.com/office/drawing/2014/main" id="{97529E30-9FB9-67F7-33FD-33AF90032B56}"/>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1" y="1"/>
            <a:ext cx="12191999" cy="6857999"/>
          </a:xfrm>
          <a:prstGeom prst="rect">
            <a:avLst/>
          </a:prstGeom>
        </p:spPr>
      </p:pic>
      <p:pic>
        <p:nvPicPr>
          <p:cNvPr id="4" name="Picture 3" descr="Icon&#10;&#10;Description automatically generated with low confidence">
            <a:extLst>
              <a:ext uri="{FF2B5EF4-FFF2-40B4-BE49-F238E27FC236}">
                <a16:creationId xmlns:a16="http://schemas.microsoft.com/office/drawing/2014/main" id="{5A78DDA6-29CB-1723-DC77-77A5CC748288}"/>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1094597" y="6459075"/>
            <a:ext cx="861519" cy="182880"/>
          </a:xfrm>
          <a:prstGeom prst="rect">
            <a:avLst/>
          </a:prstGeom>
        </p:spPr>
      </p:pic>
    </p:spTree>
    <p:extLst>
      <p:ext uri="{BB962C8B-B14F-4D97-AF65-F5344CB8AC3E}">
        <p14:creationId xmlns:p14="http://schemas.microsoft.com/office/powerpoint/2010/main" val="210301134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Title - Blue 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F5632E8F-F4B4-BF7A-EC70-51070CE0FB66}"/>
              </a:ext>
            </a:extLst>
          </p:cNvPr>
          <p:cNvSpPr/>
          <p:nvPr userDrawn="1"/>
        </p:nvSpPr>
        <p:spPr>
          <a:xfrm>
            <a:off x="0" y="0"/>
            <a:ext cx="12188952" cy="6858000"/>
          </a:xfrm>
          <a:prstGeom prst="rect">
            <a:avLst/>
          </a:prstGeom>
          <a:solidFill>
            <a:srgbClr val="1F2F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pic>
        <p:nvPicPr>
          <p:cNvPr id="10" name="Picture 9" descr="Background pattern&#10;&#10;Description automatically generated">
            <a:extLst>
              <a:ext uri="{FF2B5EF4-FFF2-40B4-BE49-F238E27FC236}">
                <a16:creationId xmlns:a16="http://schemas.microsoft.com/office/drawing/2014/main" id="{ECCA4C40-5947-70E4-C23E-D707BFC163E4}"/>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 y="0"/>
            <a:ext cx="12191999" cy="6858000"/>
          </a:xfrm>
          <a:prstGeom prst="rect">
            <a:avLst/>
          </a:prstGeom>
        </p:spPr>
      </p:pic>
      <p:sp>
        <p:nvSpPr>
          <p:cNvPr id="6" name="Text Placeholder 5">
            <a:extLst>
              <a:ext uri="{FF2B5EF4-FFF2-40B4-BE49-F238E27FC236}">
                <a16:creationId xmlns:a16="http://schemas.microsoft.com/office/drawing/2014/main" id="{60C19A65-AF58-50D2-4F06-104F402A3DD2}"/>
              </a:ext>
            </a:extLst>
          </p:cNvPr>
          <p:cNvSpPr>
            <a:spLocks noGrp="1"/>
          </p:cNvSpPr>
          <p:nvPr>
            <p:ph type="body" sz="quarter" idx="10" hasCustomPrompt="1"/>
          </p:nvPr>
        </p:nvSpPr>
        <p:spPr>
          <a:xfrm>
            <a:off x="865094" y="2328880"/>
            <a:ext cx="8489577" cy="427598"/>
          </a:xfrm>
        </p:spPr>
        <p:txBody>
          <a:bodyPr>
            <a:normAutofit/>
          </a:bodyPr>
          <a:lstStyle>
            <a:lvl1pPr marL="0" indent="0">
              <a:buNone/>
              <a:defRPr sz="2400">
                <a:solidFill>
                  <a:srgbClr val="F5A71E"/>
                </a:solidFill>
                <a:latin typeface="Arial" panose="020B0604020202020204" pitchFamily="34" charset="0"/>
                <a:cs typeface="Arial" panose="020B0604020202020204" pitchFamily="34" charset="0"/>
              </a:defRPr>
            </a:lvl1pPr>
          </a:lstStyle>
          <a:p>
            <a:pPr lvl="0"/>
            <a:r>
              <a:rPr lang="en-US"/>
              <a:t>Lorem Ipsum Dolor</a:t>
            </a:r>
          </a:p>
        </p:txBody>
      </p:sp>
      <p:sp>
        <p:nvSpPr>
          <p:cNvPr id="9" name="Text Placeholder 8">
            <a:extLst>
              <a:ext uri="{FF2B5EF4-FFF2-40B4-BE49-F238E27FC236}">
                <a16:creationId xmlns:a16="http://schemas.microsoft.com/office/drawing/2014/main" id="{088D789E-EC48-5E07-7B69-1BF4EEA07F79}"/>
              </a:ext>
            </a:extLst>
          </p:cNvPr>
          <p:cNvSpPr>
            <a:spLocks noGrp="1"/>
          </p:cNvSpPr>
          <p:nvPr>
            <p:ph type="body" sz="quarter" idx="11" hasCustomPrompt="1"/>
          </p:nvPr>
        </p:nvSpPr>
        <p:spPr>
          <a:xfrm>
            <a:off x="865094" y="2847015"/>
            <a:ext cx="8490045" cy="1130300"/>
          </a:xfrm>
        </p:spPr>
        <p:txBody>
          <a:bodyPr>
            <a:noAutofit/>
          </a:bodyPr>
          <a:lstStyle>
            <a:lvl1pPr marL="0" indent="0">
              <a:lnSpc>
                <a:spcPts val="4500"/>
              </a:lnSpc>
              <a:buNone/>
              <a:defRPr sz="5001" cap="all" baseline="0">
                <a:solidFill>
                  <a:schemeClr val="bg1"/>
                </a:solidFill>
                <a:latin typeface="Arial Black" panose="020B0A04020102020204" pitchFamily="34" charset="0"/>
              </a:defRPr>
            </a:lvl1pPr>
          </a:lstStyle>
          <a:p>
            <a:pPr lvl="0"/>
            <a:r>
              <a:rPr lang="en-US"/>
              <a:t>Lorem Ipsum </a:t>
            </a:r>
            <a:br>
              <a:rPr lang="en-US"/>
            </a:br>
            <a:r>
              <a:rPr lang="en-US"/>
              <a:t>Dolor Sit Amet</a:t>
            </a:r>
          </a:p>
        </p:txBody>
      </p:sp>
      <p:sp>
        <p:nvSpPr>
          <p:cNvPr id="12" name="Text Placeholder 11">
            <a:extLst>
              <a:ext uri="{FF2B5EF4-FFF2-40B4-BE49-F238E27FC236}">
                <a16:creationId xmlns:a16="http://schemas.microsoft.com/office/drawing/2014/main" id="{E16AC546-F64F-5A42-3C36-1C44F8EB7DE2}"/>
              </a:ext>
            </a:extLst>
          </p:cNvPr>
          <p:cNvSpPr>
            <a:spLocks noGrp="1"/>
          </p:cNvSpPr>
          <p:nvPr>
            <p:ph type="body" sz="quarter" idx="12" hasCustomPrompt="1"/>
          </p:nvPr>
        </p:nvSpPr>
        <p:spPr>
          <a:xfrm>
            <a:off x="865094" y="4175297"/>
            <a:ext cx="8490045" cy="336310"/>
          </a:xfrm>
        </p:spPr>
        <p:txBody>
          <a:bodyPr>
            <a:normAutofit/>
          </a:bodyPr>
          <a:lstStyle>
            <a:lvl1pPr marL="0" indent="0">
              <a:buNone/>
              <a:defRPr sz="2000">
                <a:solidFill>
                  <a:srgbClr val="0A9594"/>
                </a:solidFill>
                <a:latin typeface="Arial" panose="020B0604020202020204" pitchFamily="34" charset="0"/>
                <a:cs typeface="Arial" panose="020B0604020202020204" pitchFamily="34" charset="0"/>
              </a:defRPr>
            </a:lvl1pPr>
          </a:lstStyle>
          <a:p>
            <a:pPr lvl="0"/>
            <a:r>
              <a:rPr lang="en-US"/>
              <a:t>Lorem Ipsum Dolor Sit Amet</a:t>
            </a:r>
          </a:p>
        </p:txBody>
      </p:sp>
      <p:pic>
        <p:nvPicPr>
          <p:cNvPr id="3" name="Picture 2">
            <a:extLst>
              <a:ext uri="{FF2B5EF4-FFF2-40B4-BE49-F238E27FC236}">
                <a16:creationId xmlns:a16="http://schemas.microsoft.com/office/drawing/2014/main" id="{193EE788-C624-6ACD-CB62-3C3BF79B3996}"/>
              </a:ext>
            </a:extLst>
          </p:cNvPr>
          <p:cNvPicPr>
            <a:picLocks noChangeAspect="1"/>
          </p:cNvPicPr>
          <p:nvPr userDrawn="1"/>
        </p:nvPicPr>
        <p:blipFill>
          <a:blip r:embed="rId3" cstate="email">
            <a:extLst>
              <a:ext uri="{28A0092B-C50C-407E-A947-70E740481C1C}">
                <a14:useLocalDpi xmlns:a14="http://schemas.microsoft.com/office/drawing/2010/main"/>
              </a:ext>
            </a:extLst>
          </a:blip>
          <a:srcRect/>
          <a:stretch/>
        </p:blipFill>
        <p:spPr>
          <a:xfrm>
            <a:off x="10455129" y="6212789"/>
            <a:ext cx="1371599" cy="291158"/>
          </a:xfrm>
          <a:prstGeom prst="rect">
            <a:avLst/>
          </a:prstGeom>
        </p:spPr>
      </p:pic>
    </p:spTree>
    <p:extLst>
      <p:ext uri="{BB962C8B-B14F-4D97-AF65-F5344CB8AC3E}">
        <p14:creationId xmlns:p14="http://schemas.microsoft.com/office/powerpoint/2010/main" val="69758845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Title - Teal 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F5632E8F-F4B4-BF7A-EC70-51070CE0FB66}"/>
              </a:ext>
            </a:extLst>
          </p:cNvPr>
          <p:cNvSpPr/>
          <p:nvPr userDrawn="1"/>
        </p:nvSpPr>
        <p:spPr>
          <a:xfrm>
            <a:off x="0" y="0"/>
            <a:ext cx="12188952" cy="6858000"/>
          </a:xfrm>
          <a:prstGeom prst="rect">
            <a:avLst/>
          </a:prstGeom>
          <a:solidFill>
            <a:srgbClr val="0A95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Picture 1" descr="Background pattern&#10;&#10;Description automatically generated">
            <a:extLst>
              <a:ext uri="{FF2B5EF4-FFF2-40B4-BE49-F238E27FC236}">
                <a16:creationId xmlns:a16="http://schemas.microsoft.com/office/drawing/2014/main" id="{59FCCCE2-DF7D-B636-ADC6-4596275E019D}"/>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191999" cy="6858000"/>
          </a:xfrm>
          <a:prstGeom prst="rect">
            <a:avLst/>
          </a:prstGeom>
        </p:spPr>
      </p:pic>
      <p:sp>
        <p:nvSpPr>
          <p:cNvPr id="3" name="Text Placeholder 5">
            <a:extLst>
              <a:ext uri="{FF2B5EF4-FFF2-40B4-BE49-F238E27FC236}">
                <a16:creationId xmlns:a16="http://schemas.microsoft.com/office/drawing/2014/main" id="{412900CB-8E6C-4B20-BF3E-FF7E533A19B9}"/>
              </a:ext>
            </a:extLst>
          </p:cNvPr>
          <p:cNvSpPr>
            <a:spLocks noGrp="1"/>
          </p:cNvSpPr>
          <p:nvPr>
            <p:ph type="body" sz="quarter" idx="10" hasCustomPrompt="1"/>
          </p:nvPr>
        </p:nvSpPr>
        <p:spPr>
          <a:xfrm>
            <a:off x="865093" y="2328880"/>
            <a:ext cx="8489577" cy="427598"/>
          </a:xfrm>
        </p:spPr>
        <p:txBody>
          <a:bodyPr>
            <a:normAutofit/>
          </a:bodyPr>
          <a:lstStyle>
            <a:lvl1pPr marL="0" indent="0">
              <a:buNone/>
              <a:defRPr sz="2400">
                <a:solidFill>
                  <a:srgbClr val="F5A71E"/>
                </a:solidFill>
              </a:defRPr>
            </a:lvl1pPr>
          </a:lstStyle>
          <a:p>
            <a:pPr lvl="0"/>
            <a:r>
              <a:rPr lang="en-US"/>
              <a:t>Lorem Ipsum Dolor</a:t>
            </a:r>
          </a:p>
        </p:txBody>
      </p:sp>
      <p:sp>
        <p:nvSpPr>
          <p:cNvPr id="4" name="Text Placeholder 8">
            <a:extLst>
              <a:ext uri="{FF2B5EF4-FFF2-40B4-BE49-F238E27FC236}">
                <a16:creationId xmlns:a16="http://schemas.microsoft.com/office/drawing/2014/main" id="{B547F6E8-E19C-16CD-E0B2-3F8C917488E8}"/>
              </a:ext>
            </a:extLst>
          </p:cNvPr>
          <p:cNvSpPr>
            <a:spLocks noGrp="1"/>
          </p:cNvSpPr>
          <p:nvPr>
            <p:ph type="body" sz="quarter" idx="11" hasCustomPrompt="1"/>
          </p:nvPr>
        </p:nvSpPr>
        <p:spPr>
          <a:xfrm>
            <a:off x="865093" y="2847014"/>
            <a:ext cx="8490045" cy="1130300"/>
          </a:xfrm>
        </p:spPr>
        <p:txBody>
          <a:bodyPr>
            <a:noAutofit/>
          </a:bodyPr>
          <a:lstStyle>
            <a:lvl1pPr marL="0" indent="0">
              <a:lnSpc>
                <a:spcPts val="4500"/>
              </a:lnSpc>
              <a:buNone/>
              <a:defRPr sz="5000" cap="all" baseline="0">
                <a:solidFill>
                  <a:schemeClr val="bg1"/>
                </a:solidFill>
                <a:latin typeface="Arial Black" panose="020B0A04020102020204" pitchFamily="34" charset="0"/>
              </a:defRPr>
            </a:lvl1pPr>
          </a:lstStyle>
          <a:p>
            <a:pPr lvl="0"/>
            <a:r>
              <a:rPr lang="en-US"/>
              <a:t>Lorem Ipsum </a:t>
            </a:r>
            <a:br>
              <a:rPr lang="en-US"/>
            </a:br>
            <a:r>
              <a:rPr lang="en-US"/>
              <a:t>Dolor Sit Amet</a:t>
            </a:r>
          </a:p>
        </p:txBody>
      </p:sp>
      <p:sp>
        <p:nvSpPr>
          <p:cNvPr id="5" name="Text Placeholder 11">
            <a:extLst>
              <a:ext uri="{FF2B5EF4-FFF2-40B4-BE49-F238E27FC236}">
                <a16:creationId xmlns:a16="http://schemas.microsoft.com/office/drawing/2014/main" id="{AD6852FE-59B2-8658-B010-9D81EE4FA229}"/>
              </a:ext>
            </a:extLst>
          </p:cNvPr>
          <p:cNvSpPr>
            <a:spLocks noGrp="1"/>
          </p:cNvSpPr>
          <p:nvPr>
            <p:ph type="body" sz="quarter" idx="12" hasCustomPrompt="1"/>
          </p:nvPr>
        </p:nvSpPr>
        <p:spPr>
          <a:xfrm>
            <a:off x="865093" y="4175297"/>
            <a:ext cx="8490045" cy="336310"/>
          </a:xfrm>
        </p:spPr>
        <p:txBody>
          <a:bodyPr>
            <a:normAutofit/>
          </a:bodyPr>
          <a:lstStyle>
            <a:lvl1pPr marL="0" indent="0">
              <a:buNone/>
              <a:defRPr sz="2000">
                <a:solidFill>
                  <a:srgbClr val="1F2F39"/>
                </a:solidFill>
              </a:defRPr>
            </a:lvl1pPr>
          </a:lstStyle>
          <a:p>
            <a:pPr lvl="0"/>
            <a:r>
              <a:rPr lang="en-US"/>
              <a:t>Lorem Ipsum Dolor Sit Amet</a:t>
            </a:r>
          </a:p>
        </p:txBody>
      </p:sp>
    </p:spTree>
    <p:extLst>
      <p:ext uri="{BB962C8B-B14F-4D97-AF65-F5344CB8AC3E}">
        <p14:creationId xmlns:p14="http://schemas.microsoft.com/office/powerpoint/2010/main" val="260905309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Title - White 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F5632E8F-F4B4-BF7A-EC70-51070CE0FB66}"/>
              </a:ext>
            </a:extLst>
          </p:cNvPr>
          <p:cNvSpPr/>
          <p:nvPr userDrawn="1"/>
        </p:nvSpPr>
        <p:spPr>
          <a:xfrm>
            <a:off x="0" y="0"/>
            <a:ext cx="12188952"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pic>
        <p:nvPicPr>
          <p:cNvPr id="2" name="Picture 1">
            <a:extLst>
              <a:ext uri="{FF2B5EF4-FFF2-40B4-BE49-F238E27FC236}">
                <a16:creationId xmlns:a16="http://schemas.microsoft.com/office/drawing/2014/main" id="{97529E30-9FB9-67F7-33FD-33AF90032B56}"/>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1" y="1"/>
            <a:ext cx="12191999" cy="6857999"/>
          </a:xfrm>
          <a:prstGeom prst="rect">
            <a:avLst/>
          </a:prstGeom>
        </p:spPr>
      </p:pic>
      <p:sp>
        <p:nvSpPr>
          <p:cNvPr id="3" name="Text Placeholder 5">
            <a:extLst>
              <a:ext uri="{FF2B5EF4-FFF2-40B4-BE49-F238E27FC236}">
                <a16:creationId xmlns:a16="http://schemas.microsoft.com/office/drawing/2014/main" id="{189E4EF1-8346-5CA8-5F5B-0355F6E718BE}"/>
              </a:ext>
            </a:extLst>
          </p:cNvPr>
          <p:cNvSpPr>
            <a:spLocks noGrp="1"/>
          </p:cNvSpPr>
          <p:nvPr>
            <p:ph type="body" sz="quarter" idx="10" hasCustomPrompt="1"/>
          </p:nvPr>
        </p:nvSpPr>
        <p:spPr>
          <a:xfrm>
            <a:off x="865094" y="2328880"/>
            <a:ext cx="8489577" cy="427598"/>
          </a:xfrm>
        </p:spPr>
        <p:txBody>
          <a:bodyPr>
            <a:normAutofit/>
          </a:bodyPr>
          <a:lstStyle>
            <a:lvl1pPr marL="0" indent="0">
              <a:buNone/>
              <a:defRPr sz="2400">
                <a:solidFill>
                  <a:srgbClr val="F5A71E"/>
                </a:solidFill>
              </a:defRPr>
            </a:lvl1pPr>
          </a:lstStyle>
          <a:p>
            <a:pPr lvl="0"/>
            <a:r>
              <a:rPr lang="en-US"/>
              <a:t>Lorem Ipsum Dolor</a:t>
            </a:r>
          </a:p>
        </p:txBody>
      </p:sp>
      <p:sp>
        <p:nvSpPr>
          <p:cNvPr id="4" name="Text Placeholder 8">
            <a:extLst>
              <a:ext uri="{FF2B5EF4-FFF2-40B4-BE49-F238E27FC236}">
                <a16:creationId xmlns:a16="http://schemas.microsoft.com/office/drawing/2014/main" id="{9A5BED15-7F06-2C0B-6DEF-A0ED713DE3D5}"/>
              </a:ext>
            </a:extLst>
          </p:cNvPr>
          <p:cNvSpPr>
            <a:spLocks noGrp="1"/>
          </p:cNvSpPr>
          <p:nvPr>
            <p:ph type="body" sz="quarter" idx="11" hasCustomPrompt="1"/>
          </p:nvPr>
        </p:nvSpPr>
        <p:spPr>
          <a:xfrm>
            <a:off x="865094" y="2847015"/>
            <a:ext cx="8490045" cy="1130300"/>
          </a:xfrm>
        </p:spPr>
        <p:txBody>
          <a:bodyPr>
            <a:noAutofit/>
          </a:bodyPr>
          <a:lstStyle>
            <a:lvl1pPr marL="0" indent="0">
              <a:lnSpc>
                <a:spcPts val="4500"/>
              </a:lnSpc>
              <a:buNone/>
              <a:defRPr sz="5001" cap="all" baseline="0">
                <a:solidFill>
                  <a:srgbClr val="1F2F39"/>
                </a:solidFill>
                <a:latin typeface="Arial Black" panose="020B0A04020102020204" pitchFamily="34" charset="0"/>
              </a:defRPr>
            </a:lvl1pPr>
          </a:lstStyle>
          <a:p>
            <a:pPr lvl="0"/>
            <a:r>
              <a:rPr lang="en-US"/>
              <a:t>Lorem Ipsum </a:t>
            </a:r>
            <a:br>
              <a:rPr lang="en-US"/>
            </a:br>
            <a:r>
              <a:rPr lang="en-US"/>
              <a:t>Dolor Sit Amet</a:t>
            </a:r>
          </a:p>
        </p:txBody>
      </p:sp>
      <p:sp>
        <p:nvSpPr>
          <p:cNvPr id="5" name="Text Placeholder 11">
            <a:extLst>
              <a:ext uri="{FF2B5EF4-FFF2-40B4-BE49-F238E27FC236}">
                <a16:creationId xmlns:a16="http://schemas.microsoft.com/office/drawing/2014/main" id="{292C2EC3-67B0-B7ED-D17C-BB57A4F515FD}"/>
              </a:ext>
            </a:extLst>
          </p:cNvPr>
          <p:cNvSpPr>
            <a:spLocks noGrp="1"/>
          </p:cNvSpPr>
          <p:nvPr>
            <p:ph type="body" sz="quarter" idx="12" hasCustomPrompt="1"/>
          </p:nvPr>
        </p:nvSpPr>
        <p:spPr>
          <a:xfrm>
            <a:off x="865094" y="4175297"/>
            <a:ext cx="8490045" cy="336310"/>
          </a:xfrm>
        </p:spPr>
        <p:txBody>
          <a:bodyPr>
            <a:normAutofit/>
          </a:bodyPr>
          <a:lstStyle>
            <a:lvl1pPr marL="0" indent="0">
              <a:buNone/>
              <a:defRPr sz="2000">
                <a:solidFill>
                  <a:srgbClr val="0A9594"/>
                </a:solidFill>
              </a:defRPr>
            </a:lvl1pPr>
          </a:lstStyle>
          <a:p>
            <a:pPr lvl="0"/>
            <a:r>
              <a:rPr lang="en-US"/>
              <a:t>Lorem Ipsum Dolor Sit Amet</a:t>
            </a:r>
          </a:p>
        </p:txBody>
      </p:sp>
    </p:spTree>
    <p:extLst>
      <p:ext uri="{BB962C8B-B14F-4D97-AF65-F5344CB8AC3E}">
        <p14:creationId xmlns:p14="http://schemas.microsoft.com/office/powerpoint/2010/main" val="378580660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2.tiff"/><Relationship Id="rId5" Type="http://schemas.openxmlformats.org/officeDocument/2006/relationships/slideLayout" Target="../slideLayouts/slideLayout5.xml"/><Relationship Id="rId10" Type="http://schemas.openxmlformats.org/officeDocument/2006/relationships/image" Target="../media/image1.tiff"/><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AEBE2FB5-9B83-EB47-9592-AE62027E2F12}"/>
              </a:ext>
            </a:extLst>
          </p:cNvPr>
          <p:cNvPicPr>
            <a:picLocks noChangeAspect="1"/>
          </p:cNvPicPr>
          <p:nvPr userDrawn="1"/>
        </p:nvPicPr>
        <p:blipFill>
          <a:blip r:embed="rId10" cstate="email">
            <a:extLst>
              <a:ext uri="{28A0092B-C50C-407E-A947-70E740481C1C}">
                <a14:useLocalDpi xmlns:a14="http://schemas.microsoft.com/office/drawing/2010/main"/>
              </a:ext>
            </a:extLst>
          </a:blip>
          <a:stretch>
            <a:fillRect/>
          </a:stretch>
        </p:blipFill>
        <p:spPr>
          <a:xfrm>
            <a:off x="0" y="5791200"/>
            <a:ext cx="6235700" cy="1066800"/>
          </a:xfrm>
          <a:prstGeom prst="rect">
            <a:avLst/>
          </a:prstGeom>
        </p:spPr>
      </p:pic>
      <p:pic>
        <p:nvPicPr>
          <p:cNvPr id="8" name="Picture 7">
            <a:extLst>
              <a:ext uri="{FF2B5EF4-FFF2-40B4-BE49-F238E27FC236}">
                <a16:creationId xmlns:a16="http://schemas.microsoft.com/office/drawing/2014/main" id="{986C7BEE-D1B1-E544-ABA0-2932372E37A5}"/>
              </a:ext>
            </a:extLst>
          </p:cNvPr>
          <p:cNvPicPr>
            <a:picLocks noChangeAspect="1"/>
          </p:cNvPicPr>
          <p:nvPr userDrawn="1"/>
        </p:nvPicPr>
        <p:blipFill rotWithShape="1">
          <a:blip r:embed="rId11" cstate="email">
            <a:extLst>
              <a:ext uri="{28A0092B-C50C-407E-A947-70E740481C1C}">
                <a14:useLocalDpi xmlns:a14="http://schemas.microsoft.com/office/drawing/2010/main"/>
              </a:ext>
            </a:extLst>
          </a:blip>
          <a:srcRect l="-1" r="-125"/>
          <a:stretch/>
        </p:blipFill>
        <p:spPr>
          <a:xfrm>
            <a:off x="0" y="-1"/>
            <a:ext cx="12207240" cy="1206752"/>
          </a:xfrm>
          <a:prstGeom prst="rect">
            <a:avLst/>
          </a:prstGeom>
        </p:spPr>
      </p:pic>
      <p:sp>
        <p:nvSpPr>
          <p:cNvPr id="4" name="Date Placeholder 3">
            <a:extLst>
              <a:ext uri="{FF2B5EF4-FFF2-40B4-BE49-F238E27FC236}">
                <a16:creationId xmlns:a16="http://schemas.microsoft.com/office/drawing/2014/main" id="{53FAC95D-2525-864A-8EED-EC1C9338AD38}"/>
              </a:ext>
            </a:extLst>
          </p:cNvPr>
          <p:cNvSpPr>
            <a:spLocks noGrp="1"/>
          </p:cNvSpPr>
          <p:nvPr>
            <p:ph type="dt" sz="half" idx="2"/>
          </p:nvPr>
        </p:nvSpPr>
        <p:spPr>
          <a:xfrm>
            <a:off x="388005" y="6445801"/>
            <a:ext cx="1547191" cy="261040"/>
          </a:xfrm>
          <a:prstGeom prst="rect">
            <a:avLst/>
          </a:prstGeom>
        </p:spPr>
        <p:txBody>
          <a:bodyPr vert="horz" lIns="91440" tIns="45720" rIns="91440" bIns="45720" rtlCol="0" anchor="ctr"/>
          <a:lstStyle>
            <a:lvl1pPr algn="r">
              <a:defRPr sz="1050">
                <a:solidFill>
                  <a:schemeClr val="tx1">
                    <a:lumMod val="65000"/>
                    <a:lumOff val="35000"/>
                  </a:schemeClr>
                </a:solidFill>
              </a:defRPr>
            </a:lvl1pPr>
          </a:lstStyle>
          <a:p>
            <a:pPr algn="r"/>
            <a:fld id="{206665CD-E4EE-B84D-A801-BE48797ADE7A}" type="datetime3">
              <a:rPr lang="en-US" smtClean="0"/>
              <a:pPr algn="r"/>
              <a:t>2 November 2024</a:t>
            </a:fld>
            <a:endParaRPr lang="en-US" dirty="0"/>
          </a:p>
        </p:txBody>
      </p:sp>
      <p:sp>
        <p:nvSpPr>
          <p:cNvPr id="5" name="Footer Placeholder 4">
            <a:extLst>
              <a:ext uri="{FF2B5EF4-FFF2-40B4-BE49-F238E27FC236}">
                <a16:creationId xmlns:a16="http://schemas.microsoft.com/office/drawing/2014/main" id="{3181A14A-2EB4-854D-B1A3-6B99F02285E2}"/>
              </a:ext>
            </a:extLst>
          </p:cNvPr>
          <p:cNvSpPr>
            <a:spLocks noGrp="1"/>
          </p:cNvSpPr>
          <p:nvPr>
            <p:ph type="ftr" sz="quarter" idx="3"/>
          </p:nvPr>
        </p:nvSpPr>
        <p:spPr>
          <a:xfrm>
            <a:off x="2167109" y="6445802"/>
            <a:ext cx="4210878" cy="261040"/>
          </a:xfrm>
          <a:prstGeom prst="rect">
            <a:avLst/>
          </a:prstGeom>
        </p:spPr>
        <p:txBody>
          <a:bodyPr vert="horz" lIns="91440" tIns="45720" rIns="91440" bIns="45720" rtlCol="0" anchor="ctr"/>
          <a:lstStyle>
            <a:lvl1pPr algn="l">
              <a:defRPr sz="1050">
                <a:solidFill>
                  <a:schemeClr val="tx1">
                    <a:lumMod val="65000"/>
                    <a:lumOff val="35000"/>
                  </a:schemeClr>
                </a:solidFill>
              </a:defRPr>
            </a:lvl1pPr>
          </a:lstStyle>
          <a:p>
            <a:endParaRPr lang="en-US" dirty="0">
              <a:solidFill>
                <a:schemeClr val="tx1">
                  <a:lumMod val="65000"/>
                  <a:lumOff val="35000"/>
                </a:schemeClr>
              </a:solidFill>
            </a:endParaRPr>
          </a:p>
        </p:txBody>
      </p:sp>
      <p:sp>
        <p:nvSpPr>
          <p:cNvPr id="6" name="Slide Number Placeholder 5">
            <a:extLst>
              <a:ext uri="{FF2B5EF4-FFF2-40B4-BE49-F238E27FC236}">
                <a16:creationId xmlns:a16="http://schemas.microsoft.com/office/drawing/2014/main" id="{233B0368-A78E-C146-A286-CEFE6F39074C}"/>
              </a:ext>
            </a:extLst>
          </p:cNvPr>
          <p:cNvSpPr>
            <a:spLocks noGrp="1"/>
          </p:cNvSpPr>
          <p:nvPr>
            <p:ph type="sldNum" sz="quarter" idx="4"/>
          </p:nvPr>
        </p:nvSpPr>
        <p:spPr>
          <a:xfrm>
            <a:off x="10575234" y="6445802"/>
            <a:ext cx="778565" cy="261040"/>
          </a:xfrm>
          <a:prstGeom prst="rect">
            <a:avLst/>
          </a:prstGeom>
        </p:spPr>
        <p:txBody>
          <a:bodyPr vert="horz" lIns="91440" tIns="45720" rIns="91440" bIns="45720" rtlCol="0" anchor="ctr"/>
          <a:lstStyle>
            <a:lvl1pPr algn="r">
              <a:defRPr sz="1100">
                <a:solidFill>
                  <a:schemeClr val="tx1">
                    <a:lumMod val="65000"/>
                    <a:lumOff val="35000"/>
                  </a:schemeClr>
                </a:solidFill>
              </a:defRPr>
            </a:lvl1pPr>
          </a:lstStyle>
          <a:p>
            <a:fld id="{C23A5B19-FE60-4448-883F-5766424B66D6}" type="slidenum">
              <a:rPr lang="en-US" smtClean="0"/>
              <a:pPr/>
              <a:t>‹#›</a:t>
            </a:fld>
            <a:endParaRPr lang="en-US" dirty="0"/>
          </a:p>
        </p:txBody>
      </p:sp>
      <p:cxnSp>
        <p:nvCxnSpPr>
          <p:cNvPr id="10" name="Straight Connector 9">
            <a:extLst>
              <a:ext uri="{FF2B5EF4-FFF2-40B4-BE49-F238E27FC236}">
                <a16:creationId xmlns:a16="http://schemas.microsoft.com/office/drawing/2014/main" id="{AB8C566B-488C-AF43-BB2D-DF6770EA0E26}"/>
              </a:ext>
            </a:extLst>
          </p:cNvPr>
          <p:cNvCxnSpPr/>
          <p:nvPr userDrawn="1"/>
        </p:nvCxnSpPr>
        <p:spPr>
          <a:xfrm>
            <a:off x="2046514" y="6445801"/>
            <a:ext cx="0" cy="26104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5975370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5" r:id="rId4"/>
    <p:sldLayoutId id="2147483656" r:id="rId5"/>
    <p:sldLayoutId id="2147483657" r:id="rId6"/>
    <p:sldLayoutId id="2147483658" r:id="rId7"/>
    <p:sldLayoutId id="2147483659" r:id="rId8"/>
  </p:sldLayoutIdLst>
  <p:hf hdr="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8" Type="http://schemas.openxmlformats.org/officeDocument/2006/relationships/image" Target="../media/image82.svg"/><Relationship Id="rId3" Type="http://schemas.openxmlformats.org/officeDocument/2006/relationships/image" Target="../media/image77.png"/><Relationship Id="rId7" Type="http://schemas.openxmlformats.org/officeDocument/2006/relationships/image" Target="../media/image81.png"/><Relationship Id="rId2" Type="http://schemas.openxmlformats.org/officeDocument/2006/relationships/image" Target="../media/image76.jpeg"/><Relationship Id="rId1" Type="http://schemas.openxmlformats.org/officeDocument/2006/relationships/slideLayout" Target="../slideLayouts/slideLayout5.xml"/><Relationship Id="rId6" Type="http://schemas.openxmlformats.org/officeDocument/2006/relationships/image" Target="../media/image80.svg"/><Relationship Id="rId5" Type="http://schemas.openxmlformats.org/officeDocument/2006/relationships/image" Target="../media/image79.png"/><Relationship Id="rId10" Type="http://schemas.openxmlformats.org/officeDocument/2006/relationships/image" Target="../media/image84.svg"/><Relationship Id="rId4" Type="http://schemas.openxmlformats.org/officeDocument/2006/relationships/image" Target="../media/image78.svg"/><Relationship Id="rId9" Type="http://schemas.openxmlformats.org/officeDocument/2006/relationships/image" Target="../media/image83.png"/></Relationships>
</file>

<file path=ppt/slides/_rels/slide11.xml.rels><?xml version="1.0" encoding="UTF-8" standalone="yes"?>
<Relationships xmlns="http://schemas.openxmlformats.org/package/2006/relationships"><Relationship Id="rId8" Type="http://schemas.openxmlformats.org/officeDocument/2006/relationships/image" Target="../media/image90.jpeg"/><Relationship Id="rId3" Type="http://schemas.microsoft.com/office/2007/relationships/hdphoto" Target="../media/hdphoto6.wdp"/><Relationship Id="rId7" Type="http://schemas.openxmlformats.org/officeDocument/2006/relationships/image" Target="../media/image89.jpeg"/><Relationship Id="rId2" Type="http://schemas.openxmlformats.org/officeDocument/2006/relationships/image" Target="../media/image85.png"/><Relationship Id="rId1" Type="http://schemas.openxmlformats.org/officeDocument/2006/relationships/slideLayout" Target="../slideLayouts/slideLayout5.xml"/><Relationship Id="rId6" Type="http://schemas.openxmlformats.org/officeDocument/2006/relationships/image" Target="../media/image88.jpeg"/><Relationship Id="rId5" Type="http://schemas.openxmlformats.org/officeDocument/2006/relationships/image" Target="../media/image87.jpeg"/><Relationship Id="rId4" Type="http://schemas.openxmlformats.org/officeDocument/2006/relationships/image" Target="../media/image86.jpeg"/><Relationship Id="rId9" Type="http://schemas.openxmlformats.org/officeDocument/2006/relationships/image" Target="../media/image91.jpeg"/></Relationships>
</file>

<file path=ppt/slides/_rels/slide12.xml.rels><?xml version="1.0" encoding="UTF-8" standalone="yes"?>
<Relationships xmlns="http://schemas.openxmlformats.org/package/2006/relationships"><Relationship Id="rId3" Type="http://schemas.microsoft.com/office/2007/relationships/hdphoto" Target="../media/hdphoto7.wdp"/><Relationship Id="rId7" Type="http://schemas.openxmlformats.org/officeDocument/2006/relationships/image" Target="../media/image95.jpeg"/><Relationship Id="rId2" Type="http://schemas.openxmlformats.org/officeDocument/2006/relationships/image" Target="../media/image92.png"/><Relationship Id="rId1" Type="http://schemas.openxmlformats.org/officeDocument/2006/relationships/slideLayout" Target="../slideLayouts/slideLayout5.xml"/><Relationship Id="rId6" Type="http://schemas.openxmlformats.org/officeDocument/2006/relationships/image" Target="../media/image94.jpeg"/><Relationship Id="rId5" Type="http://schemas.microsoft.com/office/2007/relationships/hdphoto" Target="../media/hdphoto8.wdp"/><Relationship Id="rId4" Type="http://schemas.openxmlformats.org/officeDocument/2006/relationships/image" Target="../media/image93.pn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3" Type="http://schemas.openxmlformats.org/officeDocument/2006/relationships/image" Target="../media/image97.svg"/><Relationship Id="rId7" Type="http://schemas.openxmlformats.org/officeDocument/2006/relationships/image" Target="../media/image101.svg"/><Relationship Id="rId2" Type="http://schemas.openxmlformats.org/officeDocument/2006/relationships/image" Target="../media/image96.png"/><Relationship Id="rId1" Type="http://schemas.openxmlformats.org/officeDocument/2006/relationships/slideLayout" Target="../slideLayouts/slideLayout5.xml"/><Relationship Id="rId6" Type="http://schemas.openxmlformats.org/officeDocument/2006/relationships/image" Target="../media/image100.png"/><Relationship Id="rId5" Type="http://schemas.openxmlformats.org/officeDocument/2006/relationships/image" Target="../media/image99.svg"/><Relationship Id="rId4" Type="http://schemas.openxmlformats.org/officeDocument/2006/relationships/image" Target="../media/image98.png"/></Relationships>
</file>

<file path=ppt/slides/_rels/slide15.xml.rels><?xml version="1.0" encoding="UTF-8" standalone="yes"?>
<Relationships xmlns="http://schemas.openxmlformats.org/package/2006/relationships"><Relationship Id="rId8" Type="http://schemas.openxmlformats.org/officeDocument/2006/relationships/image" Target="../media/image107.svg"/><Relationship Id="rId3" Type="http://schemas.openxmlformats.org/officeDocument/2006/relationships/image" Target="../media/image102.png"/><Relationship Id="rId7" Type="http://schemas.openxmlformats.org/officeDocument/2006/relationships/image" Target="../media/image106.png"/><Relationship Id="rId12" Type="http://schemas.openxmlformats.org/officeDocument/2006/relationships/image" Target="../media/image111.png"/><Relationship Id="rId2" Type="http://schemas.openxmlformats.org/officeDocument/2006/relationships/notesSlide" Target="../notesSlides/notesSlide6.xml"/><Relationship Id="rId1" Type="http://schemas.openxmlformats.org/officeDocument/2006/relationships/slideLayout" Target="../slideLayouts/slideLayout5.xml"/><Relationship Id="rId6" Type="http://schemas.openxmlformats.org/officeDocument/2006/relationships/image" Target="../media/image105.svg"/><Relationship Id="rId11" Type="http://schemas.openxmlformats.org/officeDocument/2006/relationships/image" Target="../media/image110.jpeg"/><Relationship Id="rId5" Type="http://schemas.openxmlformats.org/officeDocument/2006/relationships/image" Target="../media/image104.png"/><Relationship Id="rId10" Type="http://schemas.openxmlformats.org/officeDocument/2006/relationships/image" Target="../media/image109.emf"/><Relationship Id="rId4" Type="http://schemas.openxmlformats.org/officeDocument/2006/relationships/image" Target="../media/image103.svg"/><Relationship Id="rId9" Type="http://schemas.openxmlformats.org/officeDocument/2006/relationships/image" Target="../media/image108.jpeg"/></Relationships>
</file>

<file path=ppt/slides/_rels/slide16.xml.rels><?xml version="1.0" encoding="UTF-8" standalone="yes"?>
<Relationships xmlns="http://schemas.openxmlformats.org/package/2006/relationships"><Relationship Id="rId8" Type="http://schemas.openxmlformats.org/officeDocument/2006/relationships/image" Target="../media/image117.png"/><Relationship Id="rId3" Type="http://schemas.openxmlformats.org/officeDocument/2006/relationships/image" Target="../media/image112.png"/><Relationship Id="rId7" Type="http://schemas.openxmlformats.org/officeDocument/2006/relationships/image" Target="../media/image116.png"/><Relationship Id="rId2" Type="http://schemas.openxmlformats.org/officeDocument/2006/relationships/notesSlide" Target="../notesSlides/notesSlide7.xml"/><Relationship Id="rId1" Type="http://schemas.openxmlformats.org/officeDocument/2006/relationships/slideLayout" Target="../slideLayouts/slideLayout5.xml"/><Relationship Id="rId6" Type="http://schemas.openxmlformats.org/officeDocument/2006/relationships/image" Target="../media/image115.png"/><Relationship Id="rId5" Type="http://schemas.openxmlformats.org/officeDocument/2006/relationships/image" Target="../media/image114.png"/><Relationship Id="rId4" Type="http://schemas.openxmlformats.org/officeDocument/2006/relationships/image" Target="../media/image113.png"/></Relationships>
</file>

<file path=ppt/slides/_rels/slide17.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119.svg"/><Relationship Id="rId7" Type="http://schemas.openxmlformats.org/officeDocument/2006/relationships/image" Target="../media/image123.png"/><Relationship Id="rId2" Type="http://schemas.openxmlformats.org/officeDocument/2006/relationships/image" Target="../media/image118.png"/><Relationship Id="rId1" Type="http://schemas.openxmlformats.org/officeDocument/2006/relationships/slideLayout" Target="../slideLayouts/slideLayout5.xml"/><Relationship Id="rId6" Type="http://schemas.openxmlformats.org/officeDocument/2006/relationships/image" Target="../media/image122.png"/><Relationship Id="rId5" Type="http://schemas.openxmlformats.org/officeDocument/2006/relationships/image" Target="../media/image121.svg"/><Relationship Id="rId4" Type="http://schemas.openxmlformats.org/officeDocument/2006/relationships/image" Target="../media/image120.png"/><Relationship Id="rId9" Type="http://schemas.openxmlformats.org/officeDocument/2006/relationships/image" Target="../media/image15.sv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14.png"/><Relationship Id="rId7" Type="http://schemas.openxmlformats.org/officeDocument/2006/relationships/image" Target="../media/image18.png"/><Relationship Id="rId2" Type="http://schemas.openxmlformats.org/officeDocument/2006/relationships/image" Target="../media/image13.png"/><Relationship Id="rId1" Type="http://schemas.openxmlformats.org/officeDocument/2006/relationships/slideLayout" Target="../slideLayouts/slideLayout8.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svg"/></Relationships>
</file>

<file path=ppt/slides/_rels/slide4.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3.xml"/><Relationship Id="rId1" Type="http://schemas.openxmlformats.org/officeDocument/2006/relationships/slideLayout" Target="../slideLayouts/slideLayout5.xml"/><Relationship Id="rId4" Type="http://schemas.openxmlformats.org/officeDocument/2006/relationships/image" Target="../media/image20.png"/></Relationships>
</file>

<file path=ppt/slides/_rels/slide5.xml.rels><?xml version="1.0" encoding="UTF-8" standalone="yes"?>
<Relationships xmlns="http://schemas.openxmlformats.org/package/2006/relationships"><Relationship Id="rId13" Type="http://schemas.openxmlformats.org/officeDocument/2006/relationships/image" Target="../media/image32.tiff"/><Relationship Id="rId18" Type="http://schemas.openxmlformats.org/officeDocument/2006/relationships/image" Target="../media/image37.png"/><Relationship Id="rId26" Type="http://schemas.openxmlformats.org/officeDocument/2006/relationships/image" Target="../media/image45.jpeg"/><Relationship Id="rId39" Type="http://schemas.openxmlformats.org/officeDocument/2006/relationships/image" Target="../media/image58.png"/><Relationship Id="rId21" Type="http://schemas.openxmlformats.org/officeDocument/2006/relationships/image" Target="../media/image40.tiff"/><Relationship Id="rId34" Type="http://schemas.openxmlformats.org/officeDocument/2006/relationships/image" Target="../media/image53.gif"/><Relationship Id="rId7" Type="http://schemas.openxmlformats.org/officeDocument/2006/relationships/image" Target="../media/image26.tiff"/><Relationship Id="rId12" Type="http://schemas.openxmlformats.org/officeDocument/2006/relationships/image" Target="../media/image31.tiff"/><Relationship Id="rId17" Type="http://schemas.openxmlformats.org/officeDocument/2006/relationships/image" Target="../media/image36.png"/><Relationship Id="rId25" Type="http://schemas.openxmlformats.org/officeDocument/2006/relationships/image" Target="../media/image44.png"/><Relationship Id="rId33" Type="http://schemas.openxmlformats.org/officeDocument/2006/relationships/image" Target="../media/image52.png"/><Relationship Id="rId38" Type="http://schemas.openxmlformats.org/officeDocument/2006/relationships/image" Target="../media/image57.png"/><Relationship Id="rId2" Type="http://schemas.openxmlformats.org/officeDocument/2006/relationships/image" Target="../media/image21.tiff"/><Relationship Id="rId16" Type="http://schemas.openxmlformats.org/officeDocument/2006/relationships/image" Target="../media/image35.tiff"/><Relationship Id="rId20" Type="http://schemas.openxmlformats.org/officeDocument/2006/relationships/image" Target="../media/image39.tiff"/><Relationship Id="rId29" Type="http://schemas.openxmlformats.org/officeDocument/2006/relationships/image" Target="../media/image48.jpeg"/><Relationship Id="rId1" Type="http://schemas.openxmlformats.org/officeDocument/2006/relationships/slideLayout" Target="../slideLayouts/slideLayout5.xml"/><Relationship Id="rId6" Type="http://schemas.openxmlformats.org/officeDocument/2006/relationships/image" Target="../media/image25.tiff"/><Relationship Id="rId11" Type="http://schemas.openxmlformats.org/officeDocument/2006/relationships/image" Target="../media/image30.tiff"/><Relationship Id="rId24" Type="http://schemas.openxmlformats.org/officeDocument/2006/relationships/image" Target="../media/image43.tiff"/><Relationship Id="rId32" Type="http://schemas.openxmlformats.org/officeDocument/2006/relationships/image" Target="../media/image51.tiff"/><Relationship Id="rId37" Type="http://schemas.openxmlformats.org/officeDocument/2006/relationships/image" Target="../media/image56.png"/><Relationship Id="rId5" Type="http://schemas.openxmlformats.org/officeDocument/2006/relationships/image" Target="../media/image24.tiff"/><Relationship Id="rId15" Type="http://schemas.openxmlformats.org/officeDocument/2006/relationships/image" Target="../media/image34.tiff"/><Relationship Id="rId23" Type="http://schemas.openxmlformats.org/officeDocument/2006/relationships/image" Target="../media/image42.png"/><Relationship Id="rId28" Type="http://schemas.openxmlformats.org/officeDocument/2006/relationships/image" Target="../media/image47.png"/><Relationship Id="rId36" Type="http://schemas.openxmlformats.org/officeDocument/2006/relationships/image" Target="../media/image55.png"/><Relationship Id="rId10" Type="http://schemas.openxmlformats.org/officeDocument/2006/relationships/image" Target="../media/image29.tiff"/><Relationship Id="rId19" Type="http://schemas.openxmlformats.org/officeDocument/2006/relationships/image" Target="../media/image38.tiff"/><Relationship Id="rId31" Type="http://schemas.openxmlformats.org/officeDocument/2006/relationships/image" Target="../media/image50.jpeg"/><Relationship Id="rId4" Type="http://schemas.openxmlformats.org/officeDocument/2006/relationships/image" Target="../media/image23.tiff"/><Relationship Id="rId9" Type="http://schemas.openxmlformats.org/officeDocument/2006/relationships/image" Target="../media/image28.tiff"/><Relationship Id="rId14" Type="http://schemas.openxmlformats.org/officeDocument/2006/relationships/image" Target="../media/image33.tiff"/><Relationship Id="rId22" Type="http://schemas.openxmlformats.org/officeDocument/2006/relationships/image" Target="../media/image41.tiff"/><Relationship Id="rId27" Type="http://schemas.openxmlformats.org/officeDocument/2006/relationships/image" Target="../media/image46.jpeg"/><Relationship Id="rId30" Type="http://schemas.openxmlformats.org/officeDocument/2006/relationships/image" Target="../media/image49.jpeg"/><Relationship Id="rId35" Type="http://schemas.openxmlformats.org/officeDocument/2006/relationships/image" Target="../media/image54.jpeg"/><Relationship Id="rId8" Type="http://schemas.openxmlformats.org/officeDocument/2006/relationships/image" Target="../media/image27.tiff"/><Relationship Id="rId3" Type="http://schemas.openxmlformats.org/officeDocument/2006/relationships/image" Target="../media/image22.tiff"/></Relationships>
</file>

<file path=ppt/slides/_rels/slide6.xml.rels><?xml version="1.0" encoding="UTF-8" standalone="yes"?>
<Relationships xmlns="http://schemas.openxmlformats.org/package/2006/relationships"><Relationship Id="rId8" Type="http://schemas.openxmlformats.org/officeDocument/2006/relationships/image" Target="../media/image64.png"/><Relationship Id="rId3" Type="http://schemas.openxmlformats.org/officeDocument/2006/relationships/image" Target="../media/image59.png"/><Relationship Id="rId7" Type="http://schemas.openxmlformats.org/officeDocument/2006/relationships/image" Target="../media/image63.png"/><Relationship Id="rId2" Type="http://schemas.openxmlformats.org/officeDocument/2006/relationships/notesSlide" Target="../notesSlides/notesSlide4.xml"/><Relationship Id="rId1" Type="http://schemas.openxmlformats.org/officeDocument/2006/relationships/slideLayout" Target="../slideLayouts/slideLayout5.xml"/><Relationship Id="rId6" Type="http://schemas.openxmlformats.org/officeDocument/2006/relationships/image" Target="../media/image62.svg"/><Relationship Id="rId5" Type="http://schemas.openxmlformats.org/officeDocument/2006/relationships/image" Target="../media/image61.png"/><Relationship Id="rId4" Type="http://schemas.openxmlformats.org/officeDocument/2006/relationships/image" Target="../media/image60.svg"/></Relationships>
</file>

<file path=ppt/slides/_rels/slide7.xml.rels><?xml version="1.0" encoding="UTF-8" standalone="yes"?>
<Relationships xmlns="http://schemas.openxmlformats.org/package/2006/relationships"><Relationship Id="rId3" Type="http://schemas.openxmlformats.org/officeDocument/2006/relationships/image" Target="../media/image66.jpeg"/><Relationship Id="rId2" Type="http://schemas.openxmlformats.org/officeDocument/2006/relationships/image" Target="../media/image65.jpeg"/><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3" Type="http://schemas.openxmlformats.org/officeDocument/2006/relationships/image" Target="../media/image68.svg"/><Relationship Id="rId7" Type="http://schemas.microsoft.com/office/2007/relationships/hdphoto" Target="../media/hdphoto4.wdp"/><Relationship Id="rId2" Type="http://schemas.openxmlformats.org/officeDocument/2006/relationships/image" Target="../media/image67.png"/><Relationship Id="rId1" Type="http://schemas.openxmlformats.org/officeDocument/2006/relationships/slideLayout" Target="../slideLayouts/slideLayout5.xml"/><Relationship Id="rId6" Type="http://schemas.openxmlformats.org/officeDocument/2006/relationships/image" Target="../media/image70.png"/><Relationship Id="rId5" Type="http://schemas.microsoft.com/office/2007/relationships/hdphoto" Target="../media/hdphoto3.wdp"/><Relationship Id="rId4" Type="http://schemas.openxmlformats.org/officeDocument/2006/relationships/image" Target="../media/image69.png"/></Relationships>
</file>

<file path=ppt/slides/_rels/slide9.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5.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2B1518C4-058D-3589-1DA8-2790CB8FE67E}"/>
              </a:ext>
            </a:extLst>
          </p:cNvPr>
          <p:cNvSpPr>
            <a:spLocks noGrp="1"/>
          </p:cNvSpPr>
          <p:nvPr>
            <p:ph type="body" sz="quarter" idx="4294967295"/>
          </p:nvPr>
        </p:nvSpPr>
        <p:spPr>
          <a:xfrm>
            <a:off x="528919" y="414157"/>
            <a:ext cx="9227557" cy="427598"/>
          </a:xfrm>
        </p:spPr>
        <p:txBody>
          <a:bodyPr vert="horz" lIns="91440" tIns="45720" rIns="91440" bIns="45720" rtlCol="0" anchor="t">
            <a:normAutofit fontScale="92500" lnSpcReduction="10000"/>
          </a:bodyPr>
          <a:lstStyle/>
          <a:p>
            <a:pPr marL="0" indent="0">
              <a:buNone/>
            </a:pPr>
            <a:r>
              <a:rPr lang="en-US" b="1" dirty="0">
                <a:solidFill>
                  <a:srgbClr val="EDAB05"/>
                </a:solidFill>
                <a:ea typeface="Calibri"/>
                <a:cs typeface="Calibri"/>
              </a:rPr>
              <a:t>CRST Specialized Solutions</a:t>
            </a:r>
            <a:endParaRPr lang="en-US" dirty="0">
              <a:solidFill>
                <a:srgbClr val="EDAB05"/>
              </a:solidFill>
              <a:ea typeface="Calibri" panose="020F0502020204030204"/>
              <a:cs typeface="Calibri" panose="020F0502020204030204"/>
            </a:endParaRPr>
          </a:p>
        </p:txBody>
      </p:sp>
      <p:sp>
        <p:nvSpPr>
          <p:cNvPr id="3" name="Text Placeholder 2">
            <a:extLst>
              <a:ext uri="{FF2B5EF4-FFF2-40B4-BE49-F238E27FC236}">
                <a16:creationId xmlns:a16="http://schemas.microsoft.com/office/drawing/2014/main" id="{0A2C7C88-8EA1-9A2D-C3C2-EF502A0EF934}"/>
              </a:ext>
            </a:extLst>
          </p:cNvPr>
          <p:cNvSpPr>
            <a:spLocks noGrp="1"/>
          </p:cNvSpPr>
          <p:nvPr>
            <p:ph type="body" sz="quarter" idx="4294967295"/>
          </p:nvPr>
        </p:nvSpPr>
        <p:spPr>
          <a:xfrm>
            <a:off x="528919" y="1105424"/>
            <a:ext cx="11081834" cy="698961"/>
          </a:xfrm>
        </p:spPr>
        <p:txBody>
          <a:bodyPr vert="horz" lIns="91440" tIns="45720" rIns="91440" bIns="45720" rtlCol="0" anchor="t">
            <a:noAutofit/>
          </a:bodyPr>
          <a:lstStyle/>
          <a:p>
            <a:pPr marL="0" indent="0">
              <a:buNone/>
            </a:pPr>
            <a:r>
              <a:rPr lang="en-US" sz="4000" dirty="0">
                <a:solidFill>
                  <a:schemeClr val="bg1"/>
                </a:solidFill>
                <a:ea typeface="Calibri Light"/>
                <a:cs typeface="Calibri Light"/>
              </a:rPr>
              <a:t>Overview for</a:t>
            </a:r>
            <a:endParaRPr lang="en-US" sz="4400" b="1" dirty="0">
              <a:solidFill>
                <a:schemeClr val="bg1"/>
              </a:solidFill>
              <a:ea typeface="Calibri Light"/>
              <a:cs typeface="Calibri Light"/>
            </a:endParaRPr>
          </a:p>
        </p:txBody>
      </p:sp>
      <p:sp>
        <p:nvSpPr>
          <p:cNvPr id="5" name="Text Placeholder 1">
            <a:extLst>
              <a:ext uri="{FF2B5EF4-FFF2-40B4-BE49-F238E27FC236}">
                <a16:creationId xmlns:a16="http://schemas.microsoft.com/office/drawing/2014/main" id="{4572D029-F3B3-57B9-9573-52A0E4C9ACB0}"/>
              </a:ext>
            </a:extLst>
          </p:cNvPr>
          <p:cNvSpPr txBox="1">
            <a:spLocks/>
          </p:cNvSpPr>
          <p:nvPr/>
        </p:nvSpPr>
        <p:spPr>
          <a:xfrm>
            <a:off x="528919" y="1990779"/>
            <a:ext cx="9227557" cy="427598"/>
          </a:xfrm>
          <a:prstGeom prst="rect">
            <a:avLst/>
          </a:prstGeom>
        </p:spPr>
        <p:txBody>
          <a:bodyPr vert="horz" lIns="91440" tIns="45720" rIns="91440" bIns="45720" rtlCol="0" anchor="t">
            <a:normAutofit/>
          </a:bodyPr>
          <a:lstStyle>
            <a:lvl1pPr marL="0" indent="0" algn="l" defTabSz="914400" rtl="0" eaLnBrk="1" latinLnBrk="0" hangingPunct="1">
              <a:lnSpc>
                <a:spcPct val="90000"/>
              </a:lnSpc>
              <a:spcBef>
                <a:spcPts val="1000"/>
              </a:spcBef>
              <a:buFont typeface="Arial" panose="020B0604020202020204" pitchFamily="34" charset="0"/>
              <a:buNone/>
              <a:defRPr sz="2800" kern="1200">
                <a:solidFill>
                  <a:srgbClr val="F5A71E"/>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defTabSz="914422"/>
            <a:r>
              <a:rPr lang="en-US" sz="2400" b="1" dirty="0">
                <a:solidFill>
                  <a:srgbClr val="0A9594"/>
                </a:solidFill>
                <a:latin typeface="Arial"/>
                <a:cs typeface="Arial"/>
              </a:rPr>
              <a:t>October 20, 2024</a:t>
            </a:r>
            <a:endParaRPr lang="en-US" sz="2400" b="1" dirty="0">
              <a:solidFill>
                <a:srgbClr val="0A9594"/>
              </a:solidFill>
            </a:endParaRPr>
          </a:p>
        </p:txBody>
      </p:sp>
      <p:cxnSp>
        <p:nvCxnSpPr>
          <p:cNvPr id="12" name="Straight Connector 11">
            <a:extLst>
              <a:ext uri="{FF2B5EF4-FFF2-40B4-BE49-F238E27FC236}">
                <a16:creationId xmlns:a16="http://schemas.microsoft.com/office/drawing/2014/main" id="{3B232F25-3BC9-342E-BC7A-DCF06F777D62}"/>
              </a:ext>
            </a:extLst>
          </p:cNvPr>
          <p:cNvCxnSpPr/>
          <p:nvPr/>
        </p:nvCxnSpPr>
        <p:spPr>
          <a:xfrm>
            <a:off x="10662700" y="6148307"/>
            <a:ext cx="0" cy="435373"/>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pic>
        <p:nvPicPr>
          <p:cNvPr id="16" name="Picture 15" descr="A white text on a black background&#10;&#10;Description automatically generated">
            <a:extLst>
              <a:ext uri="{FF2B5EF4-FFF2-40B4-BE49-F238E27FC236}">
                <a16:creationId xmlns:a16="http://schemas.microsoft.com/office/drawing/2014/main" id="{ED8BCE26-3E1E-82B9-2FB8-107C8BFA558B}"/>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0567781" y="6085398"/>
            <a:ext cx="1526153" cy="659958"/>
          </a:xfrm>
          <a:prstGeom prst="rect">
            <a:avLst/>
          </a:prstGeom>
        </p:spPr>
      </p:pic>
    </p:spTree>
    <p:extLst>
      <p:ext uri="{BB962C8B-B14F-4D97-AF65-F5344CB8AC3E}">
        <p14:creationId xmlns:p14="http://schemas.microsoft.com/office/powerpoint/2010/main" val="328864801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7914A7-5A05-FBBD-19AD-974286F6B33D}"/>
              </a:ext>
            </a:extLst>
          </p:cNvPr>
          <p:cNvSpPr txBox="1">
            <a:spLocks/>
          </p:cNvSpPr>
          <p:nvPr/>
        </p:nvSpPr>
        <p:spPr>
          <a:xfrm>
            <a:off x="333246" y="112123"/>
            <a:ext cx="11698306" cy="789949"/>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defRPr/>
            </a:pPr>
            <a:r>
              <a:rPr lang="en-US" sz="3600" b="1" dirty="0">
                <a:solidFill>
                  <a:srgbClr val="F5A71E"/>
                </a:solidFill>
                <a:latin typeface="Arial Black" panose="020B0A04020102020204" pitchFamily="34" charset="0"/>
                <a:cs typeface="Arial"/>
              </a:rPr>
              <a:t>Complex Services</a:t>
            </a:r>
          </a:p>
        </p:txBody>
      </p:sp>
      <p:pic>
        <p:nvPicPr>
          <p:cNvPr id="5" name="Picture 4" descr="Men carrying a large box&#10;&#10;Description automatically generated with medium confidence">
            <a:extLst>
              <a:ext uri="{FF2B5EF4-FFF2-40B4-BE49-F238E27FC236}">
                <a16:creationId xmlns:a16="http://schemas.microsoft.com/office/drawing/2014/main" id="{C4BBC7FC-2DC7-BB69-2C8C-D72F9949845F}"/>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4486275" y="1484559"/>
            <a:ext cx="3147391" cy="3115917"/>
          </a:xfrm>
          <a:prstGeom prst="rect">
            <a:avLst/>
          </a:prstGeom>
          <a:ln>
            <a:noFill/>
          </a:ln>
          <a:effectLst>
            <a:outerShdw blurRad="292100" dist="139700" dir="2700000" algn="tl" rotWithShape="0">
              <a:srgbClr val="333333">
                <a:alpha val="65000"/>
              </a:srgbClr>
            </a:outerShdw>
          </a:effectLst>
        </p:spPr>
      </p:pic>
      <p:grpSp>
        <p:nvGrpSpPr>
          <p:cNvPr id="6" name="Group 5">
            <a:extLst>
              <a:ext uri="{FF2B5EF4-FFF2-40B4-BE49-F238E27FC236}">
                <a16:creationId xmlns:a16="http://schemas.microsoft.com/office/drawing/2014/main" id="{14DA2AEB-E267-DEB2-BD6F-B321DF3C960B}"/>
              </a:ext>
            </a:extLst>
          </p:cNvPr>
          <p:cNvGrpSpPr/>
          <p:nvPr/>
        </p:nvGrpSpPr>
        <p:grpSpPr>
          <a:xfrm>
            <a:off x="1528524" y="1624335"/>
            <a:ext cx="9580453" cy="2583071"/>
            <a:chOff x="2706602" y="2025269"/>
            <a:chExt cx="9337970" cy="2927482"/>
          </a:xfrm>
        </p:grpSpPr>
        <p:grpSp>
          <p:nvGrpSpPr>
            <p:cNvPr id="7" name="Group 6">
              <a:extLst>
                <a:ext uri="{FF2B5EF4-FFF2-40B4-BE49-F238E27FC236}">
                  <a16:creationId xmlns:a16="http://schemas.microsoft.com/office/drawing/2014/main" id="{2AFA3DC7-00AD-8335-A92B-FBC96AD2E591}"/>
                </a:ext>
              </a:extLst>
            </p:cNvPr>
            <p:cNvGrpSpPr/>
            <p:nvPr/>
          </p:nvGrpSpPr>
          <p:grpSpPr>
            <a:xfrm>
              <a:off x="9500387" y="2100298"/>
              <a:ext cx="2405188" cy="486443"/>
              <a:chOff x="1044706" y="3906095"/>
              <a:chExt cx="1433594" cy="409767"/>
            </a:xfrm>
          </p:grpSpPr>
          <p:cxnSp>
            <p:nvCxnSpPr>
              <p:cNvPr id="17" name="Straight Connector 16">
                <a:extLst>
                  <a:ext uri="{FF2B5EF4-FFF2-40B4-BE49-F238E27FC236}">
                    <a16:creationId xmlns:a16="http://schemas.microsoft.com/office/drawing/2014/main" id="{A72A431F-503B-02B2-D33E-F80B126286B2}"/>
                  </a:ext>
                </a:extLst>
              </p:cNvPr>
              <p:cNvCxnSpPr>
                <a:cxnSpLocks/>
              </p:cNvCxnSpPr>
              <p:nvPr/>
            </p:nvCxnSpPr>
            <p:spPr>
              <a:xfrm>
                <a:off x="1044706" y="4315862"/>
                <a:ext cx="1433594" cy="0"/>
              </a:xfrm>
              <a:prstGeom prst="line">
                <a:avLst/>
              </a:prstGeom>
              <a:noFill/>
              <a:ln w="6350" cap="flat" cmpd="sng" algn="ctr">
                <a:solidFill>
                  <a:srgbClr val="002060"/>
                </a:solidFill>
                <a:prstDash val="solid"/>
                <a:miter lim="800000"/>
              </a:ln>
              <a:effectLst/>
            </p:spPr>
          </p:cxnSp>
          <p:sp>
            <p:nvSpPr>
              <p:cNvPr id="18" name="9 Rectángulo">
                <a:extLst>
                  <a:ext uri="{FF2B5EF4-FFF2-40B4-BE49-F238E27FC236}">
                    <a16:creationId xmlns:a16="http://schemas.microsoft.com/office/drawing/2014/main" id="{C963D7B6-56A7-B966-3ADC-07F1EB612F29}"/>
                  </a:ext>
                </a:extLst>
              </p:cNvPr>
              <p:cNvSpPr/>
              <p:nvPr/>
            </p:nvSpPr>
            <p:spPr>
              <a:xfrm>
                <a:off x="1067678" y="3906095"/>
                <a:ext cx="1392616" cy="395663"/>
              </a:xfrm>
              <a:prstGeom prst="rect">
                <a:avLst/>
              </a:prstGeom>
            </p:spPr>
            <p:txBody>
              <a:bodyPr wrap="none" lIns="33879" tIns="16939" rIns="33879" bIns="16939">
                <a:spAutoFit/>
              </a:bodyPr>
              <a:lstStyle>
                <a:defPPr>
                  <a:defRPr lang="ro-R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06867">
                  <a:defRPr/>
                </a:pPr>
                <a:r>
                  <a:rPr lang="en-US" sz="2471" b="1" dirty="0">
                    <a:solidFill>
                      <a:prstClr val="black"/>
                    </a:solidFill>
                    <a:latin typeface="Calibri"/>
                    <a:ea typeface="Verdana" pitchFamily="34" charset="0"/>
                    <a:cs typeface="Verdana" pitchFamily="34" charset="0"/>
                  </a:rPr>
                  <a:t>ON-DAY, ON TIME</a:t>
                </a:r>
              </a:p>
            </p:txBody>
          </p:sp>
        </p:grpSp>
        <p:grpSp>
          <p:nvGrpSpPr>
            <p:cNvPr id="8" name="Group 7">
              <a:extLst>
                <a:ext uri="{FF2B5EF4-FFF2-40B4-BE49-F238E27FC236}">
                  <a16:creationId xmlns:a16="http://schemas.microsoft.com/office/drawing/2014/main" id="{411AEBA3-8870-45C5-45C3-3AC3E26F9328}"/>
                </a:ext>
              </a:extLst>
            </p:cNvPr>
            <p:cNvGrpSpPr/>
            <p:nvPr/>
          </p:nvGrpSpPr>
          <p:grpSpPr>
            <a:xfrm>
              <a:off x="2798144" y="2025269"/>
              <a:ext cx="9117124" cy="2927482"/>
              <a:chOff x="-2950114" y="1514711"/>
              <a:chExt cx="5434190" cy="2466038"/>
            </a:xfrm>
          </p:grpSpPr>
          <p:cxnSp>
            <p:nvCxnSpPr>
              <p:cNvPr id="15" name="Straight Connector 14">
                <a:extLst>
                  <a:ext uri="{FF2B5EF4-FFF2-40B4-BE49-F238E27FC236}">
                    <a16:creationId xmlns:a16="http://schemas.microsoft.com/office/drawing/2014/main" id="{807881FE-F3B6-B581-80C6-D6C5E7CF2888}"/>
                  </a:ext>
                </a:extLst>
              </p:cNvPr>
              <p:cNvCxnSpPr>
                <a:cxnSpLocks/>
              </p:cNvCxnSpPr>
              <p:nvPr/>
            </p:nvCxnSpPr>
            <p:spPr>
              <a:xfrm>
                <a:off x="1050482" y="3980749"/>
                <a:ext cx="1433594" cy="0"/>
              </a:xfrm>
              <a:prstGeom prst="line">
                <a:avLst/>
              </a:prstGeom>
              <a:noFill/>
              <a:ln w="6350" cap="flat" cmpd="sng" algn="ctr">
                <a:solidFill>
                  <a:srgbClr val="002060"/>
                </a:solidFill>
                <a:prstDash val="solid"/>
                <a:miter lim="800000"/>
              </a:ln>
              <a:effectLst/>
            </p:spPr>
          </p:cxnSp>
          <p:sp>
            <p:nvSpPr>
              <p:cNvPr id="16" name="9 Rectángulo">
                <a:extLst>
                  <a:ext uri="{FF2B5EF4-FFF2-40B4-BE49-F238E27FC236}">
                    <a16:creationId xmlns:a16="http://schemas.microsoft.com/office/drawing/2014/main" id="{4A35258B-DBB1-4A38-B7E1-B0AB6BE1AE77}"/>
                  </a:ext>
                </a:extLst>
              </p:cNvPr>
              <p:cNvSpPr/>
              <p:nvPr/>
            </p:nvSpPr>
            <p:spPr>
              <a:xfrm>
                <a:off x="-2950114" y="1514711"/>
                <a:ext cx="1112337" cy="395663"/>
              </a:xfrm>
              <a:prstGeom prst="rect">
                <a:avLst/>
              </a:prstGeom>
            </p:spPr>
            <p:txBody>
              <a:bodyPr wrap="none" lIns="33879" tIns="16939" rIns="33879" bIns="16939">
                <a:spAutoFit/>
              </a:bodyPr>
              <a:lstStyle>
                <a:defPPr>
                  <a:defRPr lang="ro-R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06867">
                  <a:defRPr/>
                </a:pPr>
                <a:r>
                  <a:rPr lang="en-US" sz="2471" b="1" kern="0" dirty="0">
                    <a:solidFill>
                      <a:prstClr val="black"/>
                    </a:solidFill>
                    <a:latin typeface="Calibri"/>
                    <a:ea typeface="Verdana" pitchFamily="34" charset="0"/>
                    <a:cs typeface="Verdana" pitchFamily="34" charset="0"/>
                  </a:rPr>
                  <a:t>WHITE GLOVE</a:t>
                </a:r>
                <a:endParaRPr lang="en-US" sz="2471" b="1" dirty="0">
                  <a:solidFill>
                    <a:prstClr val="black"/>
                  </a:solidFill>
                  <a:latin typeface="Calibri"/>
                  <a:ea typeface="Verdana" pitchFamily="34" charset="0"/>
                  <a:cs typeface="Verdana" pitchFamily="34" charset="0"/>
                </a:endParaRPr>
              </a:p>
            </p:txBody>
          </p:sp>
        </p:grpSp>
        <p:grpSp>
          <p:nvGrpSpPr>
            <p:cNvPr id="9" name="Group 8">
              <a:extLst>
                <a:ext uri="{FF2B5EF4-FFF2-40B4-BE49-F238E27FC236}">
                  <a16:creationId xmlns:a16="http://schemas.microsoft.com/office/drawing/2014/main" id="{E93D6234-3427-D681-88F3-5A9FEBE34944}"/>
                </a:ext>
              </a:extLst>
            </p:cNvPr>
            <p:cNvGrpSpPr/>
            <p:nvPr/>
          </p:nvGrpSpPr>
          <p:grpSpPr>
            <a:xfrm>
              <a:off x="2723582" y="2524574"/>
              <a:ext cx="9320990" cy="2376619"/>
              <a:chOff x="1506929" y="4263495"/>
              <a:chExt cx="5555704" cy="2002003"/>
            </a:xfrm>
          </p:grpSpPr>
          <p:cxnSp>
            <p:nvCxnSpPr>
              <p:cNvPr id="13" name="Straight Connector 12">
                <a:extLst>
                  <a:ext uri="{FF2B5EF4-FFF2-40B4-BE49-F238E27FC236}">
                    <a16:creationId xmlns:a16="http://schemas.microsoft.com/office/drawing/2014/main" id="{6E685B14-96C4-66E8-38F1-7D4AF853C187}"/>
                  </a:ext>
                </a:extLst>
              </p:cNvPr>
              <p:cNvCxnSpPr>
                <a:cxnSpLocks/>
              </p:cNvCxnSpPr>
              <p:nvPr/>
            </p:nvCxnSpPr>
            <p:spPr>
              <a:xfrm>
                <a:off x="1506929" y="4263495"/>
                <a:ext cx="1433594" cy="0"/>
              </a:xfrm>
              <a:prstGeom prst="line">
                <a:avLst/>
              </a:prstGeom>
              <a:noFill/>
              <a:ln w="6350" cap="flat" cmpd="sng" algn="ctr">
                <a:solidFill>
                  <a:srgbClr val="002060"/>
                </a:solidFill>
                <a:prstDash val="solid"/>
                <a:miter lim="800000"/>
              </a:ln>
              <a:effectLst/>
            </p:spPr>
          </p:cxnSp>
          <p:sp>
            <p:nvSpPr>
              <p:cNvPr id="14" name="9 Rectángulo">
                <a:extLst>
                  <a:ext uri="{FF2B5EF4-FFF2-40B4-BE49-F238E27FC236}">
                    <a16:creationId xmlns:a16="http://schemas.microsoft.com/office/drawing/2014/main" id="{151ADB0D-1AFB-99FC-814D-0706A72780D9}"/>
                  </a:ext>
                </a:extLst>
              </p:cNvPr>
              <p:cNvSpPr/>
              <p:nvPr/>
            </p:nvSpPr>
            <p:spPr>
              <a:xfrm>
                <a:off x="5569164" y="5869835"/>
                <a:ext cx="1493469" cy="395663"/>
              </a:xfrm>
              <a:prstGeom prst="rect">
                <a:avLst/>
              </a:prstGeom>
            </p:spPr>
            <p:txBody>
              <a:bodyPr wrap="none" lIns="33879" tIns="16939" rIns="33879" bIns="16939">
                <a:spAutoFit/>
              </a:bodyPr>
              <a:lstStyle>
                <a:defPPr>
                  <a:defRPr lang="ro-R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06867">
                  <a:defRPr/>
                </a:pPr>
                <a:r>
                  <a:rPr lang="en-US" sz="2471" b="1" kern="0" dirty="0">
                    <a:solidFill>
                      <a:prstClr val="black"/>
                    </a:solidFill>
                    <a:latin typeface="Calibri"/>
                    <a:ea typeface="Verdana" pitchFamily="34" charset="0"/>
                    <a:cs typeface="Verdana" pitchFamily="34" charset="0"/>
                  </a:rPr>
                  <a:t>INSIDE PICK/PLACE</a:t>
                </a:r>
                <a:endParaRPr lang="en-US" sz="2471" b="1" dirty="0">
                  <a:solidFill>
                    <a:prstClr val="black"/>
                  </a:solidFill>
                  <a:latin typeface="Calibri"/>
                  <a:ea typeface="Verdana" pitchFamily="34" charset="0"/>
                  <a:cs typeface="Verdana" pitchFamily="34" charset="0"/>
                </a:endParaRPr>
              </a:p>
            </p:txBody>
          </p:sp>
        </p:grpSp>
        <p:grpSp>
          <p:nvGrpSpPr>
            <p:cNvPr id="10" name="Group 9">
              <a:extLst>
                <a:ext uri="{FF2B5EF4-FFF2-40B4-BE49-F238E27FC236}">
                  <a16:creationId xmlns:a16="http://schemas.microsoft.com/office/drawing/2014/main" id="{5FE56691-44CC-37AB-93BC-D07B2A7DB6B6}"/>
                </a:ext>
              </a:extLst>
            </p:cNvPr>
            <p:cNvGrpSpPr/>
            <p:nvPr/>
          </p:nvGrpSpPr>
          <p:grpSpPr>
            <a:xfrm>
              <a:off x="2706602" y="4375399"/>
              <a:ext cx="2581906" cy="539835"/>
              <a:chOff x="1496808" y="3494391"/>
              <a:chExt cx="1538926" cy="454742"/>
            </a:xfrm>
          </p:grpSpPr>
          <p:cxnSp>
            <p:nvCxnSpPr>
              <p:cNvPr id="11" name="Straight Connector 10">
                <a:extLst>
                  <a:ext uri="{FF2B5EF4-FFF2-40B4-BE49-F238E27FC236}">
                    <a16:creationId xmlns:a16="http://schemas.microsoft.com/office/drawing/2014/main" id="{2632926E-7EE2-D604-1096-4DB00AE35CCC}"/>
                  </a:ext>
                </a:extLst>
              </p:cNvPr>
              <p:cNvCxnSpPr>
                <a:cxnSpLocks/>
              </p:cNvCxnSpPr>
              <p:nvPr/>
            </p:nvCxnSpPr>
            <p:spPr>
              <a:xfrm flipV="1">
                <a:off x="1496808" y="3939932"/>
                <a:ext cx="1432150" cy="9201"/>
              </a:xfrm>
              <a:prstGeom prst="line">
                <a:avLst/>
              </a:prstGeom>
              <a:noFill/>
              <a:ln w="6350" cap="flat" cmpd="sng" algn="ctr">
                <a:solidFill>
                  <a:srgbClr val="002060"/>
                </a:solidFill>
                <a:prstDash val="solid"/>
                <a:miter lim="800000"/>
              </a:ln>
              <a:effectLst/>
            </p:spPr>
          </p:cxnSp>
          <p:sp>
            <p:nvSpPr>
              <p:cNvPr id="12" name="9 Rectángulo">
                <a:extLst>
                  <a:ext uri="{FF2B5EF4-FFF2-40B4-BE49-F238E27FC236}">
                    <a16:creationId xmlns:a16="http://schemas.microsoft.com/office/drawing/2014/main" id="{FABA3CFC-C0AD-B9CC-8D60-2D5755D4A94E}"/>
                  </a:ext>
                </a:extLst>
              </p:cNvPr>
              <p:cNvSpPr/>
              <p:nvPr/>
            </p:nvSpPr>
            <p:spPr>
              <a:xfrm>
                <a:off x="1595347" y="3494391"/>
                <a:ext cx="1440387" cy="395662"/>
              </a:xfrm>
              <a:prstGeom prst="rect">
                <a:avLst/>
              </a:prstGeom>
            </p:spPr>
            <p:txBody>
              <a:bodyPr wrap="none" lIns="33879" tIns="16939" rIns="33879" bIns="16939">
                <a:spAutoFit/>
              </a:bodyPr>
              <a:lstStyle>
                <a:defPPr>
                  <a:defRPr lang="ro-R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06867">
                  <a:defRPr/>
                </a:pPr>
                <a:r>
                  <a:rPr lang="en-US" sz="2471" b="1" kern="0" dirty="0">
                    <a:solidFill>
                      <a:prstClr val="black"/>
                    </a:solidFill>
                    <a:latin typeface="Calibri"/>
                    <a:ea typeface="Verdana" pitchFamily="34" charset="0"/>
                    <a:cs typeface="Verdana" pitchFamily="34" charset="0"/>
                  </a:rPr>
                  <a:t>2+ MEN, LIFTGATE</a:t>
                </a:r>
                <a:endParaRPr lang="en-US" sz="2471" b="1" dirty="0">
                  <a:solidFill>
                    <a:prstClr val="black"/>
                  </a:solidFill>
                  <a:latin typeface="Calibri"/>
                  <a:ea typeface="Verdana" pitchFamily="34" charset="0"/>
                  <a:cs typeface="Verdana" pitchFamily="34" charset="0"/>
                </a:endParaRPr>
              </a:p>
            </p:txBody>
          </p:sp>
        </p:grpSp>
      </p:grpSp>
      <p:pic>
        <p:nvPicPr>
          <p:cNvPr id="19" name="Graphic 18">
            <a:extLst>
              <a:ext uri="{FF2B5EF4-FFF2-40B4-BE49-F238E27FC236}">
                <a16:creationId xmlns:a16="http://schemas.microsoft.com/office/drawing/2014/main" id="{DB1ECC90-3635-65E8-C60E-233E6BB34D08}"/>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897219" y="1599636"/>
            <a:ext cx="563210" cy="540684"/>
          </a:xfrm>
          <a:prstGeom prst="rect">
            <a:avLst/>
          </a:prstGeom>
        </p:spPr>
      </p:pic>
      <p:sp>
        <p:nvSpPr>
          <p:cNvPr id="20" name="Freeform: Shape 19">
            <a:extLst>
              <a:ext uri="{FF2B5EF4-FFF2-40B4-BE49-F238E27FC236}">
                <a16:creationId xmlns:a16="http://schemas.microsoft.com/office/drawing/2014/main" id="{1E7A7675-F3A0-275C-BAC3-B538DB1787A5}"/>
              </a:ext>
            </a:extLst>
          </p:cNvPr>
          <p:cNvSpPr/>
          <p:nvPr/>
        </p:nvSpPr>
        <p:spPr>
          <a:xfrm>
            <a:off x="766726" y="3719267"/>
            <a:ext cx="260985" cy="520787"/>
          </a:xfrm>
          <a:custGeom>
            <a:avLst/>
            <a:gdLst>
              <a:gd name="connsiteX0" fmla="*/ 329479 w 331523"/>
              <a:gd name="connsiteY0" fmla="*/ 204569 h 521811"/>
              <a:gd name="connsiteX1" fmla="*/ 322534 w 331523"/>
              <a:gd name="connsiteY1" fmla="*/ 51455 h 521811"/>
              <a:gd name="connsiteX2" fmla="*/ 209476 w 331523"/>
              <a:gd name="connsiteY2" fmla="*/ 1041 h 521811"/>
              <a:gd name="connsiteX3" fmla="*/ 10684 w 331523"/>
              <a:gd name="connsiteY3" fmla="*/ 48615 h 521811"/>
              <a:gd name="connsiteX4" fmla="*/ 1348 w 331523"/>
              <a:gd name="connsiteY4" fmla="*/ 198040 h 521811"/>
              <a:gd name="connsiteX5" fmla="*/ 1348 w 331523"/>
              <a:gd name="connsiteY5" fmla="*/ 201219 h 521811"/>
              <a:gd name="connsiteX6" fmla="*/ 778 w 331523"/>
              <a:gd name="connsiteY6" fmla="*/ 212801 h 521811"/>
              <a:gd name="connsiteX7" fmla="*/ 14156 w 331523"/>
              <a:gd name="connsiteY7" fmla="*/ 278770 h 521811"/>
              <a:gd name="connsiteX8" fmla="*/ 45068 w 331523"/>
              <a:gd name="connsiteY8" fmla="*/ 288194 h 521811"/>
              <a:gd name="connsiteX9" fmla="*/ 63114 w 331523"/>
              <a:gd name="connsiteY9" fmla="*/ 282176 h 521811"/>
              <a:gd name="connsiteX10" fmla="*/ 60837 w 331523"/>
              <a:gd name="connsiteY10" fmla="*/ 471512 h 521811"/>
              <a:gd name="connsiteX11" fmla="*/ 84861 w 331523"/>
              <a:gd name="connsiteY11" fmla="*/ 512729 h 521811"/>
              <a:gd name="connsiteX12" fmla="*/ 120725 w 331523"/>
              <a:gd name="connsiteY12" fmla="*/ 521812 h 521811"/>
              <a:gd name="connsiteX13" fmla="*/ 155678 w 331523"/>
              <a:gd name="connsiteY13" fmla="*/ 513126 h 521811"/>
              <a:gd name="connsiteX14" fmla="*/ 165926 w 331523"/>
              <a:gd name="connsiteY14" fmla="*/ 505575 h 521811"/>
              <a:gd name="connsiteX15" fmla="*/ 176058 w 331523"/>
              <a:gd name="connsiteY15" fmla="*/ 513013 h 521811"/>
              <a:gd name="connsiteX16" fmla="*/ 247617 w 331523"/>
              <a:gd name="connsiteY16" fmla="*/ 512614 h 521811"/>
              <a:gd name="connsiteX17" fmla="*/ 271640 w 331523"/>
              <a:gd name="connsiteY17" fmla="*/ 471455 h 521811"/>
              <a:gd name="connsiteX18" fmla="*/ 269932 w 331523"/>
              <a:gd name="connsiteY18" fmla="*/ 340027 h 521811"/>
              <a:gd name="connsiteX19" fmla="*/ 269363 w 331523"/>
              <a:gd name="connsiteY19" fmla="*/ 276670 h 521811"/>
              <a:gd name="connsiteX20" fmla="*/ 277276 w 331523"/>
              <a:gd name="connsiteY20" fmla="*/ 280530 h 521811"/>
              <a:gd name="connsiteX21" fmla="*/ 308758 w 331523"/>
              <a:gd name="connsiteY21" fmla="*/ 277578 h 521811"/>
              <a:gd name="connsiteX22" fmla="*/ 330390 w 331523"/>
              <a:gd name="connsiteY22" fmla="*/ 215470 h 521811"/>
              <a:gd name="connsiteX23" fmla="*/ 329479 w 331523"/>
              <a:gd name="connsiteY23" fmla="*/ 204512 h 521811"/>
              <a:gd name="connsiteX24" fmla="*/ 294753 w 331523"/>
              <a:gd name="connsiteY24" fmla="*/ 253166 h 521811"/>
              <a:gd name="connsiteX25" fmla="*/ 286783 w 331523"/>
              <a:gd name="connsiteY25" fmla="*/ 254074 h 521811"/>
              <a:gd name="connsiteX26" fmla="*/ 269307 w 331523"/>
              <a:gd name="connsiteY26" fmla="*/ 230230 h 521811"/>
              <a:gd name="connsiteX27" fmla="*/ 268909 w 331523"/>
              <a:gd name="connsiteY27" fmla="*/ 229265 h 521811"/>
              <a:gd name="connsiteX28" fmla="*/ 267769 w 331523"/>
              <a:gd name="connsiteY28" fmla="*/ 107205 h 521811"/>
              <a:gd name="connsiteX29" fmla="*/ 253652 w 331523"/>
              <a:gd name="connsiteY29" fmla="*/ 93239 h 521811"/>
              <a:gd name="connsiteX30" fmla="*/ 253538 w 331523"/>
              <a:gd name="connsiteY30" fmla="*/ 93239 h 521811"/>
              <a:gd name="connsiteX31" fmla="*/ 239533 w 331523"/>
              <a:gd name="connsiteY31" fmla="*/ 107431 h 521811"/>
              <a:gd name="connsiteX32" fmla="*/ 241696 w 331523"/>
              <a:gd name="connsiteY32" fmla="*/ 340368 h 521811"/>
              <a:gd name="connsiteX33" fmla="*/ 243404 w 331523"/>
              <a:gd name="connsiteY33" fmla="*/ 471796 h 521811"/>
              <a:gd name="connsiteX34" fmla="*/ 233328 w 331523"/>
              <a:gd name="connsiteY34" fmla="*/ 488316 h 521811"/>
              <a:gd name="connsiteX35" fmla="*/ 190063 w 331523"/>
              <a:gd name="connsiteY35" fmla="*/ 488600 h 521811"/>
              <a:gd name="connsiteX36" fmla="*/ 179987 w 331523"/>
              <a:gd name="connsiteY36" fmla="*/ 472420 h 521811"/>
              <a:gd name="connsiteX37" fmla="*/ 179987 w 331523"/>
              <a:gd name="connsiteY37" fmla="*/ 472420 h 521811"/>
              <a:gd name="connsiteX38" fmla="*/ 180158 w 331523"/>
              <a:gd name="connsiteY38" fmla="*/ 280814 h 521811"/>
              <a:gd name="connsiteX39" fmla="*/ 166039 w 331523"/>
              <a:gd name="connsiteY39" fmla="*/ 266734 h 521811"/>
              <a:gd name="connsiteX40" fmla="*/ 166039 w 331523"/>
              <a:gd name="connsiteY40" fmla="*/ 266734 h 521811"/>
              <a:gd name="connsiteX41" fmla="*/ 151922 w 331523"/>
              <a:gd name="connsiteY41" fmla="*/ 280814 h 521811"/>
              <a:gd name="connsiteX42" fmla="*/ 151751 w 331523"/>
              <a:gd name="connsiteY42" fmla="*/ 472364 h 521811"/>
              <a:gd name="connsiteX43" fmla="*/ 151751 w 331523"/>
              <a:gd name="connsiteY43" fmla="*/ 472364 h 521811"/>
              <a:gd name="connsiteX44" fmla="*/ 141675 w 331523"/>
              <a:gd name="connsiteY44" fmla="*/ 488713 h 521811"/>
              <a:gd name="connsiteX45" fmla="*/ 99207 w 331523"/>
              <a:gd name="connsiteY45" fmla="*/ 488430 h 521811"/>
              <a:gd name="connsiteX46" fmla="*/ 89130 w 331523"/>
              <a:gd name="connsiteY46" fmla="*/ 471852 h 521811"/>
              <a:gd name="connsiteX47" fmla="*/ 90838 w 331523"/>
              <a:gd name="connsiteY47" fmla="*/ 340311 h 521811"/>
              <a:gd name="connsiteX48" fmla="*/ 93001 w 331523"/>
              <a:gd name="connsiteY48" fmla="*/ 107431 h 521811"/>
              <a:gd name="connsiteX49" fmla="*/ 78997 w 331523"/>
              <a:gd name="connsiteY49" fmla="*/ 93239 h 521811"/>
              <a:gd name="connsiteX50" fmla="*/ 78883 w 331523"/>
              <a:gd name="connsiteY50" fmla="*/ 93239 h 521811"/>
              <a:gd name="connsiteX51" fmla="*/ 64765 w 331523"/>
              <a:gd name="connsiteY51" fmla="*/ 107205 h 521811"/>
              <a:gd name="connsiteX52" fmla="*/ 63570 w 331523"/>
              <a:gd name="connsiteY52" fmla="*/ 234885 h 521811"/>
              <a:gd name="connsiteX53" fmla="*/ 63228 w 331523"/>
              <a:gd name="connsiteY53" fmla="*/ 235737 h 521811"/>
              <a:gd name="connsiteX54" fmla="*/ 42734 w 331523"/>
              <a:gd name="connsiteY54" fmla="*/ 260149 h 521811"/>
              <a:gd name="connsiteX55" fmla="*/ 33740 w 331523"/>
              <a:gd name="connsiteY55" fmla="*/ 258389 h 521811"/>
              <a:gd name="connsiteX56" fmla="*/ 29015 w 331523"/>
              <a:gd name="connsiteY56" fmla="*/ 214448 h 521811"/>
              <a:gd name="connsiteX57" fmla="*/ 29584 w 331523"/>
              <a:gd name="connsiteY57" fmla="*/ 201674 h 521811"/>
              <a:gd name="connsiteX58" fmla="*/ 29584 w 331523"/>
              <a:gd name="connsiteY58" fmla="*/ 198494 h 521811"/>
              <a:gd name="connsiteX59" fmla="*/ 38237 w 331523"/>
              <a:gd name="connsiteY59" fmla="*/ 54861 h 521811"/>
              <a:gd name="connsiteX60" fmla="*/ 38408 w 331523"/>
              <a:gd name="connsiteY60" fmla="*/ 54123 h 521811"/>
              <a:gd name="connsiteX61" fmla="*/ 228489 w 331523"/>
              <a:gd name="connsiteY61" fmla="*/ 31016 h 521811"/>
              <a:gd name="connsiteX62" fmla="*/ 294355 w 331523"/>
              <a:gd name="connsiteY62" fmla="*/ 52704 h 521811"/>
              <a:gd name="connsiteX63" fmla="*/ 301300 w 331523"/>
              <a:gd name="connsiteY63" fmla="*/ 205818 h 521811"/>
              <a:gd name="connsiteX64" fmla="*/ 302325 w 331523"/>
              <a:gd name="connsiteY64" fmla="*/ 218251 h 521811"/>
              <a:gd name="connsiteX65" fmla="*/ 294810 w 331523"/>
              <a:gd name="connsiteY65" fmla="*/ 253110 h 5218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331523" h="521811">
                <a:moveTo>
                  <a:pt x="329479" y="204569"/>
                </a:moveTo>
                <a:lnTo>
                  <a:pt x="322534" y="51455"/>
                </a:lnTo>
                <a:cubicBezTo>
                  <a:pt x="320940" y="15971"/>
                  <a:pt x="260142" y="4447"/>
                  <a:pt x="209476" y="1041"/>
                </a:cubicBezTo>
                <a:cubicBezTo>
                  <a:pt x="160916" y="-2252"/>
                  <a:pt x="20532" y="-492"/>
                  <a:pt x="10684" y="48615"/>
                </a:cubicBezTo>
                <a:cubicBezTo>
                  <a:pt x="3283" y="79614"/>
                  <a:pt x="2259" y="145242"/>
                  <a:pt x="1348" y="198040"/>
                </a:cubicBezTo>
                <a:lnTo>
                  <a:pt x="1348" y="201219"/>
                </a:lnTo>
                <a:cubicBezTo>
                  <a:pt x="1234" y="204625"/>
                  <a:pt x="1006" y="208600"/>
                  <a:pt x="778" y="212801"/>
                </a:cubicBezTo>
                <a:cubicBezTo>
                  <a:pt x="-531" y="235283"/>
                  <a:pt x="-2182" y="263215"/>
                  <a:pt x="14156" y="278770"/>
                </a:cubicBezTo>
                <a:cubicBezTo>
                  <a:pt x="19621" y="283993"/>
                  <a:pt x="29527" y="289841"/>
                  <a:pt x="45068" y="288194"/>
                </a:cubicBezTo>
                <a:cubicBezTo>
                  <a:pt x="49736" y="287910"/>
                  <a:pt x="56226" y="286491"/>
                  <a:pt x="63114" y="282176"/>
                </a:cubicBezTo>
                <a:lnTo>
                  <a:pt x="60837" y="471512"/>
                </a:lnTo>
                <a:cubicBezTo>
                  <a:pt x="60666" y="488884"/>
                  <a:pt x="69206" y="503531"/>
                  <a:pt x="84861" y="512729"/>
                </a:cubicBezTo>
                <a:cubicBezTo>
                  <a:pt x="95222" y="518803"/>
                  <a:pt x="107973" y="521812"/>
                  <a:pt x="120725" y="521812"/>
                </a:cubicBezTo>
                <a:cubicBezTo>
                  <a:pt x="133477" y="521812"/>
                  <a:pt x="145546" y="518916"/>
                  <a:pt x="155678" y="513126"/>
                </a:cubicBezTo>
                <a:cubicBezTo>
                  <a:pt x="159493" y="510911"/>
                  <a:pt x="162909" y="508414"/>
                  <a:pt x="165926" y="505575"/>
                </a:cubicBezTo>
                <a:cubicBezTo>
                  <a:pt x="168886" y="508357"/>
                  <a:pt x="172245" y="510855"/>
                  <a:pt x="176058" y="513013"/>
                </a:cubicBezTo>
                <a:cubicBezTo>
                  <a:pt x="196838" y="524878"/>
                  <a:pt x="226952" y="524707"/>
                  <a:pt x="247617" y="512614"/>
                </a:cubicBezTo>
                <a:cubicBezTo>
                  <a:pt x="263272" y="503418"/>
                  <a:pt x="271811" y="488828"/>
                  <a:pt x="271640" y="471455"/>
                </a:cubicBezTo>
                <a:lnTo>
                  <a:pt x="269932" y="340027"/>
                </a:lnTo>
                <a:lnTo>
                  <a:pt x="269363" y="276670"/>
                </a:lnTo>
                <a:cubicBezTo>
                  <a:pt x="271868" y="278259"/>
                  <a:pt x="274544" y="279508"/>
                  <a:pt x="277276" y="280530"/>
                </a:cubicBezTo>
                <a:cubicBezTo>
                  <a:pt x="287695" y="284277"/>
                  <a:pt x="298852" y="283198"/>
                  <a:pt x="308758" y="277578"/>
                </a:cubicBezTo>
                <a:cubicBezTo>
                  <a:pt x="335058" y="262647"/>
                  <a:pt x="332269" y="234261"/>
                  <a:pt x="330390" y="215470"/>
                </a:cubicBezTo>
                <a:cubicBezTo>
                  <a:pt x="330049" y="211723"/>
                  <a:pt x="329650" y="208033"/>
                  <a:pt x="329479" y="204512"/>
                </a:cubicBezTo>
                <a:close/>
                <a:moveTo>
                  <a:pt x="294753" y="253166"/>
                </a:moveTo>
                <a:cubicBezTo>
                  <a:pt x="290712" y="255494"/>
                  <a:pt x="287751" y="254415"/>
                  <a:pt x="286783" y="254074"/>
                </a:cubicBezTo>
                <a:cubicBezTo>
                  <a:pt x="283880" y="253052"/>
                  <a:pt x="276309" y="248624"/>
                  <a:pt x="269307" y="230230"/>
                </a:cubicBezTo>
                <a:cubicBezTo>
                  <a:pt x="269193" y="229890"/>
                  <a:pt x="269022" y="229549"/>
                  <a:pt x="268909" y="229265"/>
                </a:cubicBezTo>
                <a:lnTo>
                  <a:pt x="267769" y="107205"/>
                </a:lnTo>
                <a:cubicBezTo>
                  <a:pt x="267713" y="99484"/>
                  <a:pt x="261394" y="93239"/>
                  <a:pt x="253652" y="93239"/>
                </a:cubicBezTo>
                <a:lnTo>
                  <a:pt x="253538" y="93239"/>
                </a:lnTo>
                <a:cubicBezTo>
                  <a:pt x="245739" y="93295"/>
                  <a:pt x="239477" y="99654"/>
                  <a:pt x="239533" y="107431"/>
                </a:cubicBezTo>
                <a:lnTo>
                  <a:pt x="241696" y="340368"/>
                </a:lnTo>
                <a:lnTo>
                  <a:pt x="243404" y="471796"/>
                </a:lnTo>
                <a:cubicBezTo>
                  <a:pt x="243462" y="478892"/>
                  <a:pt x="240160" y="484285"/>
                  <a:pt x="233328" y="488316"/>
                </a:cubicBezTo>
                <a:cubicBezTo>
                  <a:pt x="221430" y="495299"/>
                  <a:pt x="202018" y="495413"/>
                  <a:pt x="190063" y="488600"/>
                </a:cubicBezTo>
                <a:cubicBezTo>
                  <a:pt x="183289" y="484739"/>
                  <a:pt x="179987" y="479403"/>
                  <a:pt x="179987" y="472420"/>
                </a:cubicBezTo>
                <a:lnTo>
                  <a:pt x="179987" y="472420"/>
                </a:lnTo>
                <a:cubicBezTo>
                  <a:pt x="179987" y="472420"/>
                  <a:pt x="180158" y="280814"/>
                  <a:pt x="180158" y="280814"/>
                </a:cubicBezTo>
                <a:cubicBezTo>
                  <a:pt x="180158" y="273036"/>
                  <a:pt x="173839" y="266734"/>
                  <a:pt x="166039" y="266734"/>
                </a:cubicBezTo>
                <a:lnTo>
                  <a:pt x="166039" y="266734"/>
                </a:lnTo>
                <a:cubicBezTo>
                  <a:pt x="158241" y="266734"/>
                  <a:pt x="151922" y="273036"/>
                  <a:pt x="151922" y="280814"/>
                </a:cubicBezTo>
                <a:lnTo>
                  <a:pt x="151751" y="472364"/>
                </a:lnTo>
                <a:lnTo>
                  <a:pt x="151751" y="472364"/>
                </a:lnTo>
                <a:cubicBezTo>
                  <a:pt x="151751" y="479517"/>
                  <a:pt x="148449" y="484853"/>
                  <a:pt x="141675" y="488713"/>
                </a:cubicBezTo>
                <a:cubicBezTo>
                  <a:pt x="129777" y="495527"/>
                  <a:pt x="111104" y="495413"/>
                  <a:pt x="99207" y="488430"/>
                </a:cubicBezTo>
                <a:cubicBezTo>
                  <a:pt x="92318" y="484399"/>
                  <a:pt x="89016" y="478949"/>
                  <a:pt x="89130" y="471852"/>
                </a:cubicBezTo>
                <a:lnTo>
                  <a:pt x="90838" y="340311"/>
                </a:lnTo>
                <a:lnTo>
                  <a:pt x="93001" y="107431"/>
                </a:lnTo>
                <a:cubicBezTo>
                  <a:pt x="93058" y="99654"/>
                  <a:pt x="86796" y="93295"/>
                  <a:pt x="78997" y="93239"/>
                </a:cubicBezTo>
                <a:lnTo>
                  <a:pt x="78883" y="93239"/>
                </a:lnTo>
                <a:cubicBezTo>
                  <a:pt x="71141" y="93239"/>
                  <a:pt x="64822" y="99427"/>
                  <a:pt x="64765" y="107205"/>
                </a:cubicBezTo>
                <a:lnTo>
                  <a:pt x="63570" y="234885"/>
                </a:lnTo>
                <a:cubicBezTo>
                  <a:pt x="63456" y="235169"/>
                  <a:pt x="63342" y="235453"/>
                  <a:pt x="63228" y="235737"/>
                </a:cubicBezTo>
                <a:cubicBezTo>
                  <a:pt x="57592" y="250554"/>
                  <a:pt x="50135" y="259695"/>
                  <a:pt x="42734" y="260149"/>
                </a:cubicBezTo>
                <a:cubicBezTo>
                  <a:pt x="36301" y="260831"/>
                  <a:pt x="34366" y="259013"/>
                  <a:pt x="33740" y="258389"/>
                </a:cubicBezTo>
                <a:cubicBezTo>
                  <a:pt x="26851" y="251804"/>
                  <a:pt x="28218" y="228413"/>
                  <a:pt x="29015" y="214448"/>
                </a:cubicBezTo>
                <a:cubicBezTo>
                  <a:pt x="29299" y="209792"/>
                  <a:pt x="29527" y="205477"/>
                  <a:pt x="29584" y="201674"/>
                </a:cubicBezTo>
                <a:lnTo>
                  <a:pt x="29584" y="198494"/>
                </a:lnTo>
                <a:cubicBezTo>
                  <a:pt x="30438" y="149614"/>
                  <a:pt x="31519" y="82679"/>
                  <a:pt x="38237" y="54861"/>
                </a:cubicBezTo>
                <a:cubicBezTo>
                  <a:pt x="38294" y="54577"/>
                  <a:pt x="38351" y="54350"/>
                  <a:pt x="38408" y="54123"/>
                </a:cubicBezTo>
                <a:cubicBezTo>
                  <a:pt x="42563" y="39646"/>
                  <a:pt x="133192" y="19833"/>
                  <a:pt x="228489" y="31016"/>
                </a:cubicBezTo>
                <a:cubicBezTo>
                  <a:pt x="282115" y="37318"/>
                  <a:pt x="294241" y="49921"/>
                  <a:pt x="294355" y="52704"/>
                </a:cubicBezTo>
                <a:lnTo>
                  <a:pt x="301300" y="205818"/>
                </a:lnTo>
                <a:cubicBezTo>
                  <a:pt x="301471" y="209792"/>
                  <a:pt x="301869" y="213993"/>
                  <a:pt x="302325" y="218251"/>
                </a:cubicBezTo>
                <a:cubicBezTo>
                  <a:pt x="304317" y="238405"/>
                  <a:pt x="304204" y="247773"/>
                  <a:pt x="294810" y="253110"/>
                </a:cubicBezTo>
                <a:close/>
              </a:path>
            </a:pathLst>
          </a:custGeom>
          <a:solidFill>
            <a:srgbClr val="F5A71E"/>
          </a:solidFill>
          <a:ln w="9538" cap="flat">
            <a:noFill/>
            <a:prstDash val="solid"/>
            <a:miter/>
          </a:ln>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pic>
        <p:nvPicPr>
          <p:cNvPr id="21" name="Graphic 20">
            <a:extLst>
              <a:ext uri="{FF2B5EF4-FFF2-40B4-BE49-F238E27FC236}">
                <a16:creationId xmlns:a16="http://schemas.microsoft.com/office/drawing/2014/main" id="{B9F3444E-B4E9-11D0-276F-5A91F3E8D007}"/>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1027711" y="3580334"/>
            <a:ext cx="594831" cy="659721"/>
          </a:xfrm>
          <a:prstGeom prst="rect">
            <a:avLst/>
          </a:prstGeom>
        </p:spPr>
      </p:pic>
      <p:sp>
        <p:nvSpPr>
          <p:cNvPr id="22" name="Freeform: Shape 21">
            <a:extLst>
              <a:ext uri="{FF2B5EF4-FFF2-40B4-BE49-F238E27FC236}">
                <a16:creationId xmlns:a16="http://schemas.microsoft.com/office/drawing/2014/main" id="{826E1B01-AF5F-7290-709A-9B7950F4ED95}"/>
              </a:ext>
            </a:extLst>
          </p:cNvPr>
          <p:cNvSpPr/>
          <p:nvPr/>
        </p:nvSpPr>
        <p:spPr>
          <a:xfrm>
            <a:off x="815939" y="3582432"/>
            <a:ext cx="162560" cy="143980"/>
          </a:xfrm>
          <a:custGeom>
            <a:avLst/>
            <a:gdLst>
              <a:gd name="connsiteX0" fmla="*/ 80952 w 162927"/>
              <a:gd name="connsiteY0" fmla="*/ 162141 h 162141"/>
              <a:gd name="connsiteX1" fmla="*/ 121825 w 162927"/>
              <a:gd name="connsiteY1" fmla="*/ 151127 h 162141"/>
              <a:gd name="connsiteX2" fmla="*/ 162928 w 162927"/>
              <a:gd name="connsiteY2" fmla="*/ 80787 h 162141"/>
              <a:gd name="connsiteX3" fmla="*/ 81919 w 162927"/>
              <a:gd name="connsiteY3" fmla="*/ 0 h 162141"/>
              <a:gd name="connsiteX4" fmla="*/ 41045 w 162927"/>
              <a:gd name="connsiteY4" fmla="*/ 11014 h 162141"/>
              <a:gd name="connsiteX5" fmla="*/ 0 w 162927"/>
              <a:gd name="connsiteY5" fmla="*/ 81298 h 162141"/>
              <a:gd name="connsiteX6" fmla="*/ 81008 w 162927"/>
              <a:gd name="connsiteY6" fmla="*/ 162085 h 162141"/>
              <a:gd name="connsiteX7" fmla="*/ 55106 w 162927"/>
              <a:gd name="connsiteY7" fmla="*/ 35426 h 162141"/>
              <a:gd name="connsiteX8" fmla="*/ 81862 w 162927"/>
              <a:gd name="connsiteY8" fmla="*/ 28159 h 162141"/>
              <a:gd name="connsiteX9" fmla="*/ 134634 w 162927"/>
              <a:gd name="connsiteY9" fmla="*/ 80787 h 162141"/>
              <a:gd name="connsiteX10" fmla="*/ 107651 w 162927"/>
              <a:gd name="connsiteY10" fmla="*/ 126716 h 162141"/>
              <a:gd name="connsiteX11" fmla="*/ 80894 w 162927"/>
              <a:gd name="connsiteY11" fmla="*/ 133982 h 162141"/>
              <a:gd name="connsiteX12" fmla="*/ 28122 w 162927"/>
              <a:gd name="connsiteY12" fmla="*/ 81355 h 162141"/>
              <a:gd name="connsiteX13" fmla="*/ 55106 w 162927"/>
              <a:gd name="connsiteY13" fmla="*/ 35426 h 162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62927" h="162141">
                <a:moveTo>
                  <a:pt x="80952" y="162141"/>
                </a:moveTo>
                <a:cubicBezTo>
                  <a:pt x="95411" y="162141"/>
                  <a:pt x="109586" y="158281"/>
                  <a:pt x="121825" y="151127"/>
                </a:cubicBezTo>
                <a:cubicBezTo>
                  <a:pt x="147158" y="136764"/>
                  <a:pt x="162928" y="109854"/>
                  <a:pt x="162928" y="80787"/>
                </a:cubicBezTo>
                <a:cubicBezTo>
                  <a:pt x="162928" y="36221"/>
                  <a:pt x="126550" y="0"/>
                  <a:pt x="81919" y="0"/>
                </a:cubicBezTo>
                <a:cubicBezTo>
                  <a:pt x="67460" y="0"/>
                  <a:pt x="53228" y="3861"/>
                  <a:pt x="41045" y="11014"/>
                </a:cubicBezTo>
                <a:cubicBezTo>
                  <a:pt x="15712" y="25377"/>
                  <a:pt x="0" y="52287"/>
                  <a:pt x="0" y="81298"/>
                </a:cubicBezTo>
                <a:cubicBezTo>
                  <a:pt x="0" y="125864"/>
                  <a:pt x="36320" y="162085"/>
                  <a:pt x="81008" y="162085"/>
                </a:cubicBezTo>
                <a:close/>
                <a:moveTo>
                  <a:pt x="55106" y="35426"/>
                </a:moveTo>
                <a:cubicBezTo>
                  <a:pt x="63190" y="30714"/>
                  <a:pt x="72412" y="28159"/>
                  <a:pt x="81862" y="28159"/>
                </a:cubicBezTo>
                <a:cubicBezTo>
                  <a:pt x="110952" y="28159"/>
                  <a:pt x="134634" y="51776"/>
                  <a:pt x="134634" y="80787"/>
                </a:cubicBezTo>
                <a:cubicBezTo>
                  <a:pt x="134634" y="99692"/>
                  <a:pt x="124387" y="117291"/>
                  <a:pt x="107651" y="126716"/>
                </a:cubicBezTo>
                <a:cubicBezTo>
                  <a:pt x="99567" y="131428"/>
                  <a:pt x="90344" y="133982"/>
                  <a:pt x="80894" y="133982"/>
                </a:cubicBezTo>
                <a:cubicBezTo>
                  <a:pt x="51804" y="133982"/>
                  <a:pt x="28122" y="110365"/>
                  <a:pt x="28122" y="81355"/>
                </a:cubicBezTo>
                <a:cubicBezTo>
                  <a:pt x="28122" y="62449"/>
                  <a:pt x="38369" y="44907"/>
                  <a:pt x="55106" y="35426"/>
                </a:cubicBezTo>
                <a:close/>
              </a:path>
            </a:pathLst>
          </a:custGeom>
          <a:solidFill>
            <a:srgbClr val="F5A71E"/>
          </a:solidFill>
          <a:ln w="9538" cap="flat">
            <a:noFill/>
            <a:prstDash val="solid"/>
            <a:miter/>
          </a:ln>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pic>
        <p:nvPicPr>
          <p:cNvPr id="23" name="Graphic 22">
            <a:extLst>
              <a:ext uri="{FF2B5EF4-FFF2-40B4-BE49-F238E27FC236}">
                <a16:creationId xmlns:a16="http://schemas.microsoft.com/office/drawing/2014/main" id="{34890B58-3709-447C-6F00-E1CDA442E2A8}"/>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7884345" y="1624335"/>
            <a:ext cx="544037" cy="544037"/>
          </a:xfrm>
          <a:prstGeom prst="rect">
            <a:avLst/>
          </a:prstGeom>
        </p:spPr>
      </p:pic>
      <p:pic>
        <p:nvPicPr>
          <p:cNvPr id="24" name="Graphic 23">
            <a:extLst>
              <a:ext uri="{FF2B5EF4-FFF2-40B4-BE49-F238E27FC236}">
                <a16:creationId xmlns:a16="http://schemas.microsoft.com/office/drawing/2014/main" id="{54CE6248-487D-C487-226B-1ED9B086C645}"/>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7814621" y="3693894"/>
            <a:ext cx="541647" cy="546160"/>
          </a:xfrm>
          <a:prstGeom prst="rect">
            <a:avLst/>
          </a:prstGeom>
        </p:spPr>
      </p:pic>
      <p:sp>
        <p:nvSpPr>
          <p:cNvPr id="25" name="TextBox 24">
            <a:extLst>
              <a:ext uri="{FF2B5EF4-FFF2-40B4-BE49-F238E27FC236}">
                <a16:creationId xmlns:a16="http://schemas.microsoft.com/office/drawing/2014/main" id="{F035CA25-24FE-7F5C-F68A-BAC4B07D4371}"/>
              </a:ext>
            </a:extLst>
          </p:cNvPr>
          <p:cNvSpPr txBox="1"/>
          <p:nvPr/>
        </p:nvSpPr>
        <p:spPr>
          <a:xfrm>
            <a:off x="1212842" y="5631465"/>
            <a:ext cx="9766316" cy="400110"/>
          </a:xfrm>
          <a:prstGeom prst="rect">
            <a:avLst/>
          </a:prstGeom>
          <a:solidFill>
            <a:srgbClr val="02393A"/>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wrap="square" lIns="91440" tIns="45720" rIns="91440" bIns="45720" rtlCol="0" anchor="t">
            <a:spAutoFit/>
          </a:bodyPr>
          <a:lstStyle/>
          <a:p>
            <a:pPr algn="ctr"/>
            <a:r>
              <a:rPr lang="en-US" sz="2000" dirty="0">
                <a:solidFill>
                  <a:schemeClr val="bg1"/>
                </a:solidFill>
              </a:rPr>
              <a:t> Pre-Call – Light Assembly – Packing/Unpacking - Debris Removal</a:t>
            </a:r>
          </a:p>
        </p:txBody>
      </p:sp>
      <p:cxnSp>
        <p:nvCxnSpPr>
          <p:cNvPr id="4" name="Straight Connector 3">
            <a:extLst>
              <a:ext uri="{FF2B5EF4-FFF2-40B4-BE49-F238E27FC236}">
                <a16:creationId xmlns:a16="http://schemas.microsoft.com/office/drawing/2014/main" id="{6C20E594-3FFA-574F-30A8-4F0363B49CCD}"/>
              </a:ext>
            </a:extLst>
          </p:cNvPr>
          <p:cNvCxnSpPr/>
          <p:nvPr/>
        </p:nvCxnSpPr>
        <p:spPr>
          <a:xfrm>
            <a:off x="10948946" y="6301197"/>
            <a:ext cx="0" cy="446703"/>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4207964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F35ACF-6E12-BFE0-4178-BC3844F397D7}"/>
              </a:ext>
            </a:extLst>
          </p:cNvPr>
          <p:cNvSpPr txBox="1">
            <a:spLocks/>
          </p:cNvSpPr>
          <p:nvPr/>
        </p:nvSpPr>
        <p:spPr>
          <a:xfrm>
            <a:off x="237830" y="183282"/>
            <a:ext cx="11698306" cy="789949"/>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defRPr/>
            </a:pPr>
            <a:r>
              <a:rPr lang="en-US" sz="3600" b="1" dirty="0">
                <a:solidFill>
                  <a:srgbClr val="F5A71E"/>
                </a:solidFill>
                <a:latin typeface="Arial Black" panose="020B0A04020102020204" pitchFamily="34" charset="0"/>
                <a:cs typeface="Arial"/>
              </a:rPr>
              <a:t>Data Equipment Expertise</a:t>
            </a:r>
          </a:p>
        </p:txBody>
      </p:sp>
      <p:cxnSp>
        <p:nvCxnSpPr>
          <p:cNvPr id="5" name="Straight Connector 4">
            <a:extLst>
              <a:ext uri="{FF2B5EF4-FFF2-40B4-BE49-F238E27FC236}">
                <a16:creationId xmlns:a16="http://schemas.microsoft.com/office/drawing/2014/main" id="{14D3847C-EEA8-C622-96A3-16B01BC024E9}"/>
              </a:ext>
            </a:extLst>
          </p:cNvPr>
          <p:cNvCxnSpPr/>
          <p:nvPr/>
        </p:nvCxnSpPr>
        <p:spPr>
          <a:xfrm>
            <a:off x="10948946" y="6301197"/>
            <a:ext cx="0" cy="446703"/>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3" name="Group 2">
            <a:extLst>
              <a:ext uri="{FF2B5EF4-FFF2-40B4-BE49-F238E27FC236}">
                <a16:creationId xmlns:a16="http://schemas.microsoft.com/office/drawing/2014/main" id="{E44136E7-E19C-40F8-3172-1F765C232169}"/>
              </a:ext>
            </a:extLst>
          </p:cNvPr>
          <p:cNvGrpSpPr/>
          <p:nvPr/>
        </p:nvGrpSpPr>
        <p:grpSpPr>
          <a:xfrm>
            <a:off x="5518573" y="1600222"/>
            <a:ext cx="5924010" cy="4245686"/>
            <a:chOff x="5161259" y="1811004"/>
            <a:chExt cx="7948680" cy="5353471"/>
          </a:xfrm>
        </p:grpSpPr>
        <p:sp>
          <p:nvSpPr>
            <p:cNvPr id="7" name="Rectangle 6">
              <a:extLst>
                <a:ext uri="{FF2B5EF4-FFF2-40B4-BE49-F238E27FC236}">
                  <a16:creationId xmlns:a16="http://schemas.microsoft.com/office/drawing/2014/main" id="{2514884E-B720-0DF8-8153-363A359CBD14}"/>
                </a:ext>
              </a:extLst>
            </p:cNvPr>
            <p:cNvSpPr/>
            <p:nvPr/>
          </p:nvSpPr>
          <p:spPr>
            <a:xfrm>
              <a:off x="5360276" y="1811004"/>
              <a:ext cx="7749663" cy="5353471"/>
            </a:xfrm>
            <a:prstGeom prst="rect">
              <a:avLst/>
            </a:prstGeom>
            <a:solidFill>
              <a:srgbClr val="F5A71E"/>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588"/>
            </a:p>
          </p:txBody>
        </p:sp>
        <p:sp>
          <p:nvSpPr>
            <p:cNvPr id="8" name="Rectangle 7">
              <a:extLst>
                <a:ext uri="{FF2B5EF4-FFF2-40B4-BE49-F238E27FC236}">
                  <a16:creationId xmlns:a16="http://schemas.microsoft.com/office/drawing/2014/main" id="{B7ABF3CB-B750-65F3-74EA-2C2F15E25364}"/>
                </a:ext>
              </a:extLst>
            </p:cNvPr>
            <p:cNvSpPr/>
            <p:nvPr/>
          </p:nvSpPr>
          <p:spPr>
            <a:xfrm>
              <a:off x="5161259" y="1951952"/>
              <a:ext cx="7785946" cy="5212523"/>
            </a:xfrm>
            <a:prstGeom prst="rect">
              <a:avLst/>
            </a:prstGeom>
            <a:solidFill>
              <a:srgbClr val="29414D"/>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588"/>
            </a:p>
          </p:txBody>
        </p:sp>
      </p:grpSp>
      <p:pic>
        <p:nvPicPr>
          <p:cNvPr id="6" name="Picture 5">
            <a:extLst>
              <a:ext uri="{FF2B5EF4-FFF2-40B4-BE49-F238E27FC236}">
                <a16:creationId xmlns:a16="http://schemas.microsoft.com/office/drawing/2014/main" id="{A3E65B9D-99CC-8DC1-14FB-938AE7713635}"/>
              </a:ext>
            </a:extLst>
          </p:cNvPr>
          <p:cNvPicPr>
            <a:picLocks noChangeAspect="1"/>
          </p:cNvPicPr>
          <p:nvPr/>
        </p:nvPicPr>
        <p:blipFill rotWithShape="1">
          <a:blip r:embed="rId2" cstate="email">
            <a:extLst>
              <a:ext uri="{BEBA8EAE-BF5A-486C-A8C5-ECC9F3942E4B}">
                <a14:imgProps xmlns:a14="http://schemas.microsoft.com/office/drawing/2010/main">
                  <a14:imgLayer r:embed="rId3">
                    <a14:imgEffect>
                      <a14:sharpenSoften amount="36000"/>
                    </a14:imgEffect>
                    <a14:imgEffect>
                      <a14:brightnessContrast contrast="20000"/>
                    </a14:imgEffect>
                  </a14:imgLayer>
                </a14:imgProps>
              </a:ext>
              <a:ext uri="{28A0092B-C50C-407E-A947-70E740481C1C}">
                <a14:useLocalDpi xmlns:a14="http://schemas.microsoft.com/office/drawing/2010/main"/>
              </a:ext>
            </a:extLst>
          </a:blip>
          <a:srcRect/>
          <a:stretch/>
        </p:blipFill>
        <p:spPr>
          <a:xfrm>
            <a:off x="5729420" y="1937891"/>
            <a:ext cx="2657858" cy="3681371"/>
          </a:xfrm>
          <a:prstGeom prst="rect">
            <a:avLst/>
          </a:prstGeom>
        </p:spPr>
      </p:pic>
      <p:sp>
        <p:nvSpPr>
          <p:cNvPr id="9" name="Rectangle 8">
            <a:extLst>
              <a:ext uri="{FF2B5EF4-FFF2-40B4-BE49-F238E27FC236}">
                <a16:creationId xmlns:a16="http://schemas.microsoft.com/office/drawing/2014/main" id="{01FF9757-3CDF-73D4-593A-C3B04B349A13}"/>
              </a:ext>
            </a:extLst>
          </p:cNvPr>
          <p:cNvSpPr/>
          <p:nvPr/>
        </p:nvSpPr>
        <p:spPr>
          <a:xfrm>
            <a:off x="739898" y="1949207"/>
            <a:ext cx="4296596" cy="3921843"/>
          </a:xfrm>
          <a:prstGeom prst="rect">
            <a:avLst/>
          </a:prstGeom>
        </p:spPr>
        <p:txBody>
          <a:bodyPr wrap="square">
            <a:spAutoFit/>
          </a:bodyPr>
          <a:lstStyle/>
          <a:p>
            <a:pPr marL="302575" indent="-302575" defTabSz="806867">
              <a:buFont typeface="Wingdings" panose="05000000000000000000" pitchFamily="2" charset="2"/>
              <a:buChar char="ü"/>
              <a:defRPr/>
            </a:pPr>
            <a:r>
              <a:rPr lang="en-US" sz="2118" dirty="0">
                <a:solidFill>
                  <a:srgbClr val="29414D"/>
                </a:solidFill>
                <a:latin typeface="Arial" panose="020B0604020202020204" pitchFamily="34" charset="0"/>
                <a:cs typeface="Arial" panose="020B0604020202020204" pitchFamily="34" charset="0"/>
              </a:rPr>
              <a:t>Extensive Driver &amp; DC training and experience</a:t>
            </a:r>
          </a:p>
          <a:p>
            <a:pPr marL="302575" indent="-302575" defTabSz="806867">
              <a:buFont typeface="Wingdings" panose="05000000000000000000" pitchFamily="2" charset="2"/>
              <a:buChar char="ü"/>
              <a:defRPr/>
            </a:pPr>
            <a:endParaRPr lang="en-US" sz="2118" dirty="0">
              <a:solidFill>
                <a:srgbClr val="29414D"/>
              </a:solidFill>
              <a:latin typeface="Arial" panose="020B0604020202020204" pitchFamily="34" charset="0"/>
              <a:cs typeface="Arial" panose="020B0604020202020204" pitchFamily="34" charset="0"/>
            </a:endParaRPr>
          </a:p>
          <a:p>
            <a:pPr marL="302575" indent="-302575" defTabSz="806867">
              <a:buFont typeface="Wingdings" panose="05000000000000000000" pitchFamily="2" charset="2"/>
              <a:buChar char="ü"/>
              <a:defRPr/>
            </a:pPr>
            <a:endParaRPr lang="en-US" sz="2118" dirty="0">
              <a:solidFill>
                <a:srgbClr val="29414D"/>
              </a:solidFill>
              <a:latin typeface="Arial" panose="020B0604020202020204" pitchFamily="34" charset="0"/>
              <a:cs typeface="Arial" panose="020B0604020202020204" pitchFamily="34" charset="0"/>
            </a:endParaRPr>
          </a:p>
          <a:p>
            <a:pPr marL="302575" indent="-302575" defTabSz="806867">
              <a:buFont typeface="Wingdings" panose="05000000000000000000" pitchFamily="2" charset="2"/>
              <a:buChar char="ü"/>
              <a:defRPr/>
            </a:pPr>
            <a:r>
              <a:rPr lang="en-US" sz="2118" dirty="0">
                <a:solidFill>
                  <a:srgbClr val="29414D"/>
                </a:solidFill>
                <a:latin typeface="Arial" panose="020B0604020202020204" pitchFamily="34" charset="0"/>
                <a:cs typeface="Arial" panose="020B0604020202020204" pitchFamily="34" charset="0"/>
              </a:rPr>
              <a:t>SOPs specifically designed for Loaded Rack handling</a:t>
            </a:r>
          </a:p>
          <a:p>
            <a:pPr marL="302575" indent="-302575" defTabSz="806867">
              <a:buFont typeface="Wingdings" panose="05000000000000000000" pitchFamily="2" charset="2"/>
              <a:buChar char="ü"/>
              <a:defRPr/>
            </a:pPr>
            <a:endParaRPr lang="en-US" sz="2118" dirty="0">
              <a:solidFill>
                <a:srgbClr val="29414D"/>
              </a:solidFill>
              <a:latin typeface="Arial" panose="020B0604020202020204" pitchFamily="34" charset="0"/>
              <a:cs typeface="Arial" panose="020B0604020202020204" pitchFamily="34" charset="0"/>
            </a:endParaRPr>
          </a:p>
          <a:p>
            <a:pPr marL="302575" indent="-302575" defTabSz="806867">
              <a:buFont typeface="Wingdings" panose="05000000000000000000" pitchFamily="2" charset="2"/>
              <a:buChar char="ü"/>
              <a:defRPr/>
            </a:pPr>
            <a:endParaRPr lang="en-US" sz="2118" dirty="0">
              <a:solidFill>
                <a:srgbClr val="29414D"/>
              </a:solidFill>
              <a:latin typeface="Arial" panose="020B0604020202020204" pitchFamily="34" charset="0"/>
              <a:cs typeface="Arial" panose="020B0604020202020204" pitchFamily="34" charset="0"/>
            </a:endParaRPr>
          </a:p>
          <a:p>
            <a:pPr marL="302575" indent="-302575" defTabSz="806867">
              <a:buFont typeface="Wingdings" panose="05000000000000000000" pitchFamily="2" charset="2"/>
              <a:buChar char="ü"/>
              <a:defRPr/>
            </a:pPr>
            <a:r>
              <a:rPr lang="en-US" sz="2118" dirty="0">
                <a:solidFill>
                  <a:srgbClr val="29414D"/>
                </a:solidFill>
                <a:latin typeface="Arial" panose="020B0604020202020204" pitchFamily="34" charset="0"/>
                <a:cs typeface="Arial" panose="020B0604020202020204" pitchFamily="34" charset="0"/>
              </a:rPr>
              <a:t>Inside pick up or delivery with packing, unpacking &amp; labor services  </a:t>
            </a:r>
          </a:p>
          <a:p>
            <a:pPr defTabSz="806867">
              <a:defRPr/>
            </a:pPr>
            <a:endParaRPr lang="en-US" sz="1588" dirty="0">
              <a:solidFill>
                <a:srgbClr val="29414D"/>
              </a:solidFill>
              <a:latin typeface="Arial" panose="020B0604020202020204" pitchFamily="34" charset="0"/>
              <a:cs typeface="Arial" panose="020B0604020202020204" pitchFamily="34" charset="0"/>
            </a:endParaRPr>
          </a:p>
        </p:txBody>
      </p:sp>
      <p:grpSp>
        <p:nvGrpSpPr>
          <p:cNvPr id="10" name="Group 9">
            <a:extLst>
              <a:ext uri="{FF2B5EF4-FFF2-40B4-BE49-F238E27FC236}">
                <a16:creationId xmlns:a16="http://schemas.microsoft.com/office/drawing/2014/main" id="{436B37AB-D9AF-E7A8-63D5-75CE77CF4675}"/>
              </a:ext>
            </a:extLst>
          </p:cNvPr>
          <p:cNvGrpSpPr/>
          <p:nvPr/>
        </p:nvGrpSpPr>
        <p:grpSpPr>
          <a:xfrm>
            <a:off x="8637507" y="1933901"/>
            <a:ext cx="2456591" cy="3685361"/>
            <a:chOff x="0" y="0"/>
            <a:chExt cx="1551432" cy="2061972"/>
          </a:xfrm>
        </p:grpSpPr>
        <p:pic>
          <p:nvPicPr>
            <p:cNvPr id="11" name="Picture 10">
              <a:extLst>
                <a:ext uri="{FF2B5EF4-FFF2-40B4-BE49-F238E27FC236}">
                  <a16:creationId xmlns:a16="http://schemas.microsoft.com/office/drawing/2014/main" id="{4702926A-CDDD-E1E2-3780-5D0311647564}"/>
                </a:ext>
              </a:extLst>
            </p:cNvPr>
            <p:cNvPicPr/>
            <p:nvPr/>
          </p:nvPicPr>
          <p:blipFill>
            <a:blip r:embed="rId4" cstate="email">
              <a:extLst>
                <a:ext uri="{28A0092B-C50C-407E-A947-70E740481C1C}">
                  <a14:useLocalDpi xmlns:a14="http://schemas.microsoft.com/office/drawing/2010/main"/>
                </a:ext>
              </a:extLst>
            </a:blip>
            <a:stretch>
              <a:fillRect/>
            </a:stretch>
          </p:blipFill>
          <p:spPr>
            <a:xfrm>
              <a:off x="0" y="0"/>
              <a:ext cx="1551432" cy="344424"/>
            </a:xfrm>
            <a:prstGeom prst="rect">
              <a:avLst/>
            </a:prstGeom>
          </p:spPr>
        </p:pic>
        <p:pic>
          <p:nvPicPr>
            <p:cNvPr id="12" name="Picture 11">
              <a:extLst>
                <a:ext uri="{FF2B5EF4-FFF2-40B4-BE49-F238E27FC236}">
                  <a16:creationId xmlns:a16="http://schemas.microsoft.com/office/drawing/2014/main" id="{0B52AFE7-1909-4BD1-02C1-D468F5A472A2}"/>
                </a:ext>
              </a:extLst>
            </p:cNvPr>
            <p:cNvPicPr/>
            <p:nvPr/>
          </p:nvPicPr>
          <p:blipFill>
            <a:blip r:embed="rId5" cstate="email">
              <a:extLst>
                <a:ext uri="{28A0092B-C50C-407E-A947-70E740481C1C}">
                  <a14:useLocalDpi xmlns:a14="http://schemas.microsoft.com/office/drawing/2010/main"/>
                </a:ext>
              </a:extLst>
            </a:blip>
            <a:stretch>
              <a:fillRect/>
            </a:stretch>
          </p:blipFill>
          <p:spPr>
            <a:xfrm>
              <a:off x="0" y="344424"/>
              <a:ext cx="1551432" cy="344424"/>
            </a:xfrm>
            <a:prstGeom prst="rect">
              <a:avLst/>
            </a:prstGeom>
          </p:spPr>
        </p:pic>
        <p:pic>
          <p:nvPicPr>
            <p:cNvPr id="13" name="Picture 12">
              <a:extLst>
                <a:ext uri="{FF2B5EF4-FFF2-40B4-BE49-F238E27FC236}">
                  <a16:creationId xmlns:a16="http://schemas.microsoft.com/office/drawing/2014/main" id="{22FD7016-5B37-96E4-C86B-6BF1035EF3BB}"/>
                </a:ext>
              </a:extLst>
            </p:cNvPr>
            <p:cNvPicPr/>
            <p:nvPr/>
          </p:nvPicPr>
          <p:blipFill>
            <a:blip r:embed="rId6" cstate="email">
              <a:extLst>
                <a:ext uri="{28A0092B-C50C-407E-A947-70E740481C1C}">
                  <a14:useLocalDpi xmlns:a14="http://schemas.microsoft.com/office/drawing/2010/main"/>
                </a:ext>
              </a:extLst>
            </a:blip>
            <a:stretch>
              <a:fillRect/>
            </a:stretch>
          </p:blipFill>
          <p:spPr>
            <a:xfrm>
              <a:off x="0" y="688848"/>
              <a:ext cx="1551432" cy="344424"/>
            </a:xfrm>
            <a:prstGeom prst="rect">
              <a:avLst/>
            </a:prstGeom>
          </p:spPr>
        </p:pic>
        <p:pic>
          <p:nvPicPr>
            <p:cNvPr id="14" name="Picture 13">
              <a:extLst>
                <a:ext uri="{FF2B5EF4-FFF2-40B4-BE49-F238E27FC236}">
                  <a16:creationId xmlns:a16="http://schemas.microsoft.com/office/drawing/2014/main" id="{5C035AB7-B9BB-96A0-D704-3FE3FD66B6DA}"/>
                </a:ext>
              </a:extLst>
            </p:cNvPr>
            <p:cNvPicPr/>
            <p:nvPr/>
          </p:nvPicPr>
          <p:blipFill>
            <a:blip r:embed="rId7" cstate="email">
              <a:extLst>
                <a:ext uri="{28A0092B-C50C-407E-A947-70E740481C1C}">
                  <a14:useLocalDpi xmlns:a14="http://schemas.microsoft.com/office/drawing/2010/main"/>
                </a:ext>
              </a:extLst>
            </a:blip>
            <a:stretch>
              <a:fillRect/>
            </a:stretch>
          </p:blipFill>
          <p:spPr>
            <a:xfrm>
              <a:off x="0" y="1033272"/>
              <a:ext cx="1551432" cy="344424"/>
            </a:xfrm>
            <a:prstGeom prst="rect">
              <a:avLst/>
            </a:prstGeom>
          </p:spPr>
        </p:pic>
        <p:pic>
          <p:nvPicPr>
            <p:cNvPr id="15" name="Picture 14">
              <a:extLst>
                <a:ext uri="{FF2B5EF4-FFF2-40B4-BE49-F238E27FC236}">
                  <a16:creationId xmlns:a16="http://schemas.microsoft.com/office/drawing/2014/main" id="{F2A771D7-7624-B90C-3FFB-51C792B5D64B}"/>
                </a:ext>
              </a:extLst>
            </p:cNvPr>
            <p:cNvPicPr/>
            <p:nvPr/>
          </p:nvPicPr>
          <p:blipFill>
            <a:blip r:embed="rId8" cstate="email">
              <a:extLst>
                <a:ext uri="{28A0092B-C50C-407E-A947-70E740481C1C}">
                  <a14:useLocalDpi xmlns:a14="http://schemas.microsoft.com/office/drawing/2010/main"/>
                </a:ext>
              </a:extLst>
            </a:blip>
            <a:stretch>
              <a:fillRect/>
            </a:stretch>
          </p:blipFill>
          <p:spPr>
            <a:xfrm>
              <a:off x="0" y="1377696"/>
              <a:ext cx="1551432" cy="344424"/>
            </a:xfrm>
            <a:prstGeom prst="rect">
              <a:avLst/>
            </a:prstGeom>
          </p:spPr>
        </p:pic>
        <p:pic>
          <p:nvPicPr>
            <p:cNvPr id="16" name="Picture 15">
              <a:extLst>
                <a:ext uri="{FF2B5EF4-FFF2-40B4-BE49-F238E27FC236}">
                  <a16:creationId xmlns:a16="http://schemas.microsoft.com/office/drawing/2014/main" id="{59B3794F-6E13-4C8C-1951-8F5865381FB9}"/>
                </a:ext>
              </a:extLst>
            </p:cNvPr>
            <p:cNvPicPr/>
            <p:nvPr/>
          </p:nvPicPr>
          <p:blipFill>
            <a:blip r:embed="rId9" cstate="email">
              <a:extLst>
                <a:ext uri="{28A0092B-C50C-407E-A947-70E740481C1C}">
                  <a14:useLocalDpi xmlns:a14="http://schemas.microsoft.com/office/drawing/2010/main"/>
                </a:ext>
              </a:extLst>
            </a:blip>
            <a:stretch>
              <a:fillRect/>
            </a:stretch>
          </p:blipFill>
          <p:spPr>
            <a:xfrm>
              <a:off x="0" y="1722120"/>
              <a:ext cx="1551432" cy="339852"/>
            </a:xfrm>
            <a:prstGeom prst="rect">
              <a:avLst/>
            </a:prstGeom>
          </p:spPr>
        </p:pic>
      </p:grpSp>
      <p:sp>
        <p:nvSpPr>
          <p:cNvPr id="17" name="Text Placeholder 124">
            <a:extLst>
              <a:ext uri="{FF2B5EF4-FFF2-40B4-BE49-F238E27FC236}">
                <a16:creationId xmlns:a16="http://schemas.microsoft.com/office/drawing/2014/main" id="{23AD59FD-24B3-98E8-C697-E799B1596D6F}"/>
              </a:ext>
            </a:extLst>
          </p:cNvPr>
          <p:cNvSpPr txBox="1">
            <a:spLocks/>
          </p:cNvSpPr>
          <p:nvPr/>
        </p:nvSpPr>
        <p:spPr>
          <a:xfrm>
            <a:off x="1016608" y="853170"/>
            <a:ext cx="10426345" cy="457200"/>
          </a:xfrm>
        </p:spPr>
        <p:txBody>
          <a:bodyPr lIns="91440" tIns="45720" rIns="91440" bIns="45720"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sz="2400" dirty="0">
                <a:solidFill>
                  <a:srgbClr val="0A9594"/>
                </a:solidFill>
                <a:latin typeface="Arial"/>
                <a:cs typeface="Arial"/>
              </a:rPr>
              <a:t>high value, top heavy, hard to handle, complex deliveries </a:t>
            </a:r>
          </a:p>
          <a:p>
            <a:pPr marL="0" indent="0">
              <a:buFont typeface="Arial" panose="020B0604020202020204" pitchFamily="34" charset="0"/>
              <a:buNone/>
            </a:pPr>
            <a:endParaRPr lang="en-US" sz="2400" dirty="0">
              <a:solidFill>
                <a:srgbClr val="0A9594"/>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66216289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B36B63F-73E8-4790-EBC2-C9890E45AEA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5411359-C07E-C6A3-1BB0-05247D5B9707}"/>
              </a:ext>
            </a:extLst>
          </p:cNvPr>
          <p:cNvSpPr txBox="1">
            <a:spLocks/>
          </p:cNvSpPr>
          <p:nvPr/>
        </p:nvSpPr>
        <p:spPr>
          <a:xfrm>
            <a:off x="237830" y="183282"/>
            <a:ext cx="11698306" cy="789949"/>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defRPr/>
            </a:pPr>
            <a:r>
              <a:rPr lang="en-US" sz="3600" b="1" dirty="0">
                <a:solidFill>
                  <a:srgbClr val="F5A71E"/>
                </a:solidFill>
                <a:latin typeface="Arial Black" panose="020B0A04020102020204" pitchFamily="34" charset="0"/>
                <a:cs typeface="Arial"/>
              </a:rPr>
              <a:t>Data Equipment Expertise</a:t>
            </a:r>
          </a:p>
        </p:txBody>
      </p:sp>
      <p:cxnSp>
        <p:nvCxnSpPr>
          <p:cNvPr id="4" name="Straight Connector 3">
            <a:extLst>
              <a:ext uri="{FF2B5EF4-FFF2-40B4-BE49-F238E27FC236}">
                <a16:creationId xmlns:a16="http://schemas.microsoft.com/office/drawing/2014/main" id="{8447B418-6A12-1427-24B8-F243F6A343BD}"/>
              </a:ext>
            </a:extLst>
          </p:cNvPr>
          <p:cNvCxnSpPr/>
          <p:nvPr/>
        </p:nvCxnSpPr>
        <p:spPr>
          <a:xfrm>
            <a:off x="10948946" y="6301197"/>
            <a:ext cx="0" cy="446703"/>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6" name="Group 5">
            <a:extLst>
              <a:ext uri="{FF2B5EF4-FFF2-40B4-BE49-F238E27FC236}">
                <a16:creationId xmlns:a16="http://schemas.microsoft.com/office/drawing/2014/main" id="{FCE1538D-5EB5-C963-0130-D9BB5A9377E8}"/>
              </a:ext>
            </a:extLst>
          </p:cNvPr>
          <p:cNvGrpSpPr/>
          <p:nvPr/>
        </p:nvGrpSpPr>
        <p:grpSpPr>
          <a:xfrm>
            <a:off x="1040710" y="1621470"/>
            <a:ext cx="10128544" cy="4544867"/>
            <a:chOff x="4546512" y="1078006"/>
            <a:chExt cx="8240018" cy="4895995"/>
          </a:xfrm>
        </p:grpSpPr>
        <p:sp>
          <p:nvSpPr>
            <p:cNvPr id="7" name="Rectangle 6">
              <a:extLst>
                <a:ext uri="{FF2B5EF4-FFF2-40B4-BE49-F238E27FC236}">
                  <a16:creationId xmlns:a16="http://schemas.microsoft.com/office/drawing/2014/main" id="{3CB23246-B3F8-477D-9AD8-0B05F2EC63AC}"/>
                </a:ext>
              </a:extLst>
            </p:cNvPr>
            <p:cNvSpPr/>
            <p:nvPr/>
          </p:nvSpPr>
          <p:spPr bwMode="auto">
            <a:xfrm>
              <a:off x="4546512" y="1078007"/>
              <a:ext cx="2065941" cy="4895994"/>
            </a:xfrm>
            <a:prstGeom prst="rect">
              <a:avLst/>
            </a:prstGeom>
            <a:solidFill>
              <a:srgbClr val="1A8B8C"/>
            </a:solidFill>
            <a:ln>
              <a:noFill/>
            </a:ln>
          </p:spPr>
          <p:txBody>
            <a:bodyPr vert="horz" wrap="square" lIns="80682" tIns="40341" rIns="80682" bIns="40341" numCol="1" rtlCol="0" anchor="t" anchorCtr="0" compatLnSpc="1">
              <a:prstTxWarp prst="textNoShape">
                <a:avLst/>
              </a:prstTxWarp>
            </a:bodyPr>
            <a:lstStyle/>
            <a:p>
              <a:pPr algn="ctr">
                <a:defRPr/>
              </a:pPr>
              <a:endParaRPr lang="en-IN" sz="1235">
                <a:solidFill>
                  <a:prstClr val="black"/>
                </a:solidFill>
                <a:latin typeface="Arial" panose="020B0604020202020204" pitchFamily="34" charset="0"/>
                <a:cs typeface="Arial" panose="020B0604020202020204" pitchFamily="34" charset="0"/>
              </a:endParaRPr>
            </a:p>
          </p:txBody>
        </p:sp>
        <p:sp>
          <p:nvSpPr>
            <p:cNvPr id="8" name="Rectangle 7">
              <a:extLst>
                <a:ext uri="{FF2B5EF4-FFF2-40B4-BE49-F238E27FC236}">
                  <a16:creationId xmlns:a16="http://schemas.microsoft.com/office/drawing/2014/main" id="{A6DD5143-398B-29B6-3C50-8042BF868108}"/>
                </a:ext>
              </a:extLst>
            </p:cNvPr>
            <p:cNvSpPr/>
            <p:nvPr/>
          </p:nvSpPr>
          <p:spPr bwMode="auto">
            <a:xfrm>
              <a:off x="6589156" y="1078007"/>
              <a:ext cx="2065941" cy="4895994"/>
            </a:xfrm>
            <a:prstGeom prst="rect">
              <a:avLst/>
            </a:prstGeom>
            <a:gradFill flip="none" rotWithShape="1">
              <a:gsLst>
                <a:gs pos="0">
                  <a:srgbClr val="1A8B8C">
                    <a:tint val="66000"/>
                    <a:satMod val="160000"/>
                  </a:srgbClr>
                </a:gs>
                <a:gs pos="50000">
                  <a:srgbClr val="1A8B8C">
                    <a:tint val="44500"/>
                    <a:satMod val="160000"/>
                  </a:srgbClr>
                </a:gs>
                <a:gs pos="100000">
                  <a:srgbClr val="1A8B8C">
                    <a:tint val="23500"/>
                    <a:satMod val="160000"/>
                  </a:srgbClr>
                </a:gs>
              </a:gsLst>
              <a:lin ang="2700000" scaled="1"/>
              <a:tileRect/>
            </a:gradFill>
            <a:ln>
              <a:noFill/>
            </a:ln>
          </p:spPr>
          <p:txBody>
            <a:bodyPr vert="horz" wrap="square" lIns="80682" tIns="40341" rIns="80682" bIns="40341" numCol="1" rtlCol="0" anchor="t" anchorCtr="0" compatLnSpc="1">
              <a:prstTxWarp prst="textNoShape">
                <a:avLst/>
              </a:prstTxWarp>
            </a:bodyPr>
            <a:lstStyle/>
            <a:p>
              <a:pPr algn="ctr">
                <a:defRPr/>
              </a:pPr>
              <a:endParaRPr lang="en-IN" sz="1235">
                <a:solidFill>
                  <a:prstClr val="black"/>
                </a:solidFill>
                <a:latin typeface="Arial" panose="020B0604020202020204" pitchFamily="34" charset="0"/>
                <a:cs typeface="Arial" panose="020B0604020202020204" pitchFamily="34" charset="0"/>
              </a:endParaRPr>
            </a:p>
          </p:txBody>
        </p:sp>
        <p:sp>
          <p:nvSpPr>
            <p:cNvPr id="9" name="Rectangle 8">
              <a:extLst>
                <a:ext uri="{FF2B5EF4-FFF2-40B4-BE49-F238E27FC236}">
                  <a16:creationId xmlns:a16="http://schemas.microsoft.com/office/drawing/2014/main" id="{8440F308-D9D9-22F8-F390-4FEE4ABF2166}"/>
                </a:ext>
              </a:extLst>
            </p:cNvPr>
            <p:cNvSpPr/>
            <p:nvPr/>
          </p:nvSpPr>
          <p:spPr bwMode="auto">
            <a:xfrm>
              <a:off x="8654648" y="1078007"/>
              <a:ext cx="2065941" cy="4895994"/>
            </a:xfrm>
            <a:prstGeom prst="rect">
              <a:avLst/>
            </a:prstGeom>
            <a:solidFill>
              <a:srgbClr val="1A8B8C"/>
            </a:solidFill>
            <a:ln>
              <a:noFill/>
            </a:ln>
          </p:spPr>
          <p:txBody>
            <a:bodyPr vert="horz" wrap="square" lIns="80682" tIns="40341" rIns="80682" bIns="40341" numCol="1" rtlCol="0" anchor="t" anchorCtr="0" compatLnSpc="1">
              <a:prstTxWarp prst="textNoShape">
                <a:avLst/>
              </a:prstTxWarp>
            </a:bodyPr>
            <a:lstStyle/>
            <a:p>
              <a:pPr algn="ctr">
                <a:defRPr/>
              </a:pPr>
              <a:endParaRPr lang="en-IN" sz="1235">
                <a:solidFill>
                  <a:prstClr val="black"/>
                </a:solidFill>
                <a:latin typeface="Arial" panose="020B0604020202020204" pitchFamily="34" charset="0"/>
                <a:cs typeface="Arial" panose="020B0604020202020204" pitchFamily="34" charset="0"/>
              </a:endParaRPr>
            </a:p>
          </p:txBody>
        </p:sp>
        <p:sp>
          <p:nvSpPr>
            <p:cNvPr id="10" name="Rectangle 9">
              <a:extLst>
                <a:ext uri="{FF2B5EF4-FFF2-40B4-BE49-F238E27FC236}">
                  <a16:creationId xmlns:a16="http://schemas.microsoft.com/office/drawing/2014/main" id="{A04E495C-7F1B-542A-5C5C-E8F8CFC780FE}"/>
                </a:ext>
              </a:extLst>
            </p:cNvPr>
            <p:cNvSpPr/>
            <p:nvPr/>
          </p:nvSpPr>
          <p:spPr bwMode="auto">
            <a:xfrm>
              <a:off x="10720589" y="1078006"/>
              <a:ext cx="2065941" cy="4895993"/>
            </a:xfrm>
            <a:prstGeom prst="rect">
              <a:avLst/>
            </a:prstGeom>
            <a:gradFill flip="none" rotWithShape="1">
              <a:gsLst>
                <a:gs pos="0">
                  <a:srgbClr val="1A8B8C">
                    <a:tint val="66000"/>
                    <a:satMod val="160000"/>
                  </a:srgbClr>
                </a:gs>
                <a:gs pos="50000">
                  <a:srgbClr val="1A8B8C">
                    <a:tint val="44500"/>
                    <a:satMod val="160000"/>
                  </a:srgbClr>
                </a:gs>
                <a:gs pos="100000">
                  <a:srgbClr val="1A8B8C">
                    <a:tint val="23500"/>
                    <a:satMod val="160000"/>
                  </a:srgbClr>
                </a:gs>
              </a:gsLst>
              <a:lin ang="2700000" scaled="1"/>
              <a:tileRect/>
            </a:gradFill>
            <a:ln>
              <a:noFill/>
            </a:ln>
          </p:spPr>
          <p:txBody>
            <a:bodyPr vert="horz" wrap="square" lIns="80682" tIns="40341" rIns="80682" bIns="40341" numCol="1" rtlCol="0" anchor="t" anchorCtr="0" compatLnSpc="1">
              <a:prstTxWarp prst="textNoShape">
                <a:avLst/>
              </a:prstTxWarp>
            </a:bodyPr>
            <a:lstStyle/>
            <a:p>
              <a:pPr algn="ctr">
                <a:defRPr/>
              </a:pPr>
              <a:endParaRPr lang="en-IN" sz="1235">
                <a:solidFill>
                  <a:prstClr val="black"/>
                </a:solidFill>
                <a:latin typeface="Arial" panose="020B0604020202020204" pitchFamily="34" charset="0"/>
                <a:cs typeface="Arial" panose="020B0604020202020204" pitchFamily="34" charset="0"/>
              </a:endParaRPr>
            </a:p>
          </p:txBody>
        </p:sp>
      </p:grpSp>
      <p:sp>
        <p:nvSpPr>
          <p:cNvPr id="11" name="Rectangle 10">
            <a:extLst>
              <a:ext uri="{FF2B5EF4-FFF2-40B4-BE49-F238E27FC236}">
                <a16:creationId xmlns:a16="http://schemas.microsoft.com/office/drawing/2014/main" id="{93DA2C12-1DE9-630E-1DD1-B78C517AF569}"/>
              </a:ext>
            </a:extLst>
          </p:cNvPr>
          <p:cNvSpPr/>
          <p:nvPr/>
        </p:nvSpPr>
        <p:spPr>
          <a:xfrm>
            <a:off x="8707975" y="2621648"/>
            <a:ext cx="2539433" cy="1926938"/>
          </a:xfrm>
          <a:prstGeom prst="rect">
            <a:avLst/>
          </a:prstGeom>
        </p:spPr>
        <p:txBody>
          <a:bodyPr wrap="square" anchor="ctr">
            <a:spAutoFit/>
          </a:bodyPr>
          <a:lstStyle/>
          <a:p>
            <a:pPr marL="252146" indent="-252146">
              <a:lnSpc>
                <a:spcPts val="1103"/>
              </a:lnSpc>
              <a:spcBef>
                <a:spcPct val="0"/>
              </a:spcBef>
              <a:buFont typeface="Arial" panose="020B0604020202020204" pitchFamily="34" charset="0"/>
              <a:buChar char="•"/>
            </a:pPr>
            <a:r>
              <a:rPr lang="en-US" altLang="x-none" sz="1235" b="1" dirty="0">
                <a:solidFill>
                  <a:srgbClr val="324C5C"/>
                </a:solidFill>
                <a:latin typeface="Arial" panose="020B0604020202020204" pitchFamily="34" charset="0"/>
                <a:cs typeface="Arial" panose="020B0604020202020204" pitchFamily="34" charset="0"/>
              </a:rPr>
              <a:t>Valuation up to $3.5M per truck</a:t>
            </a:r>
          </a:p>
          <a:p>
            <a:pPr marL="252146" indent="-252146">
              <a:lnSpc>
                <a:spcPts val="1103"/>
              </a:lnSpc>
              <a:spcBef>
                <a:spcPct val="0"/>
              </a:spcBef>
              <a:buFont typeface="Arial" panose="020B0604020202020204" pitchFamily="34" charset="0"/>
              <a:buChar char="•"/>
            </a:pPr>
            <a:endParaRPr lang="en-US" altLang="x-none" sz="1235" b="1" dirty="0">
              <a:solidFill>
                <a:srgbClr val="324C5C"/>
              </a:solidFill>
              <a:latin typeface="Arial" panose="020B0604020202020204" pitchFamily="34" charset="0"/>
              <a:cs typeface="Arial" panose="020B0604020202020204" pitchFamily="34" charset="0"/>
            </a:endParaRPr>
          </a:p>
          <a:p>
            <a:pPr marL="252146" indent="-252146">
              <a:lnSpc>
                <a:spcPts val="1103"/>
              </a:lnSpc>
              <a:spcBef>
                <a:spcPct val="0"/>
              </a:spcBef>
              <a:buFont typeface="Arial" panose="020B0604020202020204" pitchFamily="34" charset="0"/>
              <a:buChar char="•"/>
            </a:pPr>
            <a:r>
              <a:rPr lang="en-US" altLang="x-none" sz="1235" b="1" dirty="0">
                <a:solidFill>
                  <a:srgbClr val="324C5C"/>
                </a:solidFill>
                <a:latin typeface="Arial" panose="020B0604020202020204" pitchFamily="34" charset="0"/>
                <a:cs typeface="Arial" panose="020B0604020202020204" pitchFamily="34" charset="0"/>
              </a:rPr>
              <a:t>Expedited services  </a:t>
            </a:r>
          </a:p>
          <a:p>
            <a:pPr marL="252146" indent="-252146">
              <a:lnSpc>
                <a:spcPts val="1103"/>
              </a:lnSpc>
              <a:spcBef>
                <a:spcPct val="0"/>
              </a:spcBef>
              <a:buFont typeface="Arial" panose="020B0604020202020204" pitchFamily="34" charset="0"/>
              <a:buChar char="•"/>
            </a:pPr>
            <a:endParaRPr lang="en-US" altLang="x-none" sz="1235" b="1" dirty="0">
              <a:solidFill>
                <a:srgbClr val="324C5C"/>
              </a:solidFill>
              <a:latin typeface="Arial" panose="020B0604020202020204" pitchFamily="34" charset="0"/>
              <a:cs typeface="Arial" panose="020B0604020202020204" pitchFamily="34" charset="0"/>
            </a:endParaRPr>
          </a:p>
          <a:p>
            <a:pPr marL="252146" indent="-252146">
              <a:lnSpc>
                <a:spcPts val="1103"/>
              </a:lnSpc>
              <a:spcBef>
                <a:spcPct val="0"/>
              </a:spcBef>
              <a:buFont typeface="Arial" panose="020B0604020202020204" pitchFamily="34" charset="0"/>
              <a:buChar char="•"/>
            </a:pPr>
            <a:r>
              <a:rPr lang="en-US" altLang="x-none" sz="1235" b="1" dirty="0">
                <a:solidFill>
                  <a:srgbClr val="324C5C"/>
                </a:solidFill>
                <a:latin typeface="Arial" panose="020B0604020202020204" pitchFamily="34" charset="0"/>
                <a:cs typeface="Arial" panose="020B0604020202020204" pitchFamily="34" charset="0"/>
              </a:rPr>
              <a:t>On Day, On Time</a:t>
            </a:r>
          </a:p>
          <a:p>
            <a:pPr marL="252146" indent="-252146">
              <a:lnSpc>
                <a:spcPts val="1103"/>
              </a:lnSpc>
              <a:spcBef>
                <a:spcPct val="0"/>
              </a:spcBef>
              <a:buFont typeface="Arial" panose="020B0604020202020204" pitchFamily="34" charset="0"/>
              <a:buChar char="•"/>
            </a:pPr>
            <a:endParaRPr lang="en-US" sz="1235" b="1" dirty="0">
              <a:solidFill>
                <a:srgbClr val="324C5C"/>
              </a:solidFill>
              <a:latin typeface="Arial" panose="020B0604020202020204" pitchFamily="34" charset="0"/>
              <a:cs typeface="Arial" panose="020B0604020202020204" pitchFamily="34" charset="0"/>
            </a:endParaRPr>
          </a:p>
          <a:p>
            <a:pPr marL="252146" indent="-252146">
              <a:lnSpc>
                <a:spcPts val="1103"/>
              </a:lnSpc>
              <a:spcBef>
                <a:spcPct val="0"/>
              </a:spcBef>
              <a:buFont typeface="Arial" panose="020B0604020202020204" pitchFamily="34" charset="0"/>
              <a:buChar char="•"/>
            </a:pPr>
            <a:r>
              <a:rPr lang="en-US" sz="1235" b="1" dirty="0">
                <a:solidFill>
                  <a:srgbClr val="324C5C"/>
                </a:solidFill>
                <a:latin typeface="Arial" panose="020B0604020202020204" pitchFamily="34" charset="0"/>
                <a:cs typeface="Arial" panose="020B0604020202020204" pitchFamily="34" charset="0"/>
              </a:rPr>
              <a:t>Escorts; Climate-Control</a:t>
            </a:r>
          </a:p>
          <a:p>
            <a:pPr marL="252146" indent="-252146">
              <a:lnSpc>
                <a:spcPts val="1103"/>
              </a:lnSpc>
              <a:spcBef>
                <a:spcPct val="0"/>
              </a:spcBef>
              <a:buFont typeface="Arial" panose="020B0604020202020204" pitchFamily="34" charset="0"/>
              <a:buChar char="•"/>
            </a:pPr>
            <a:endParaRPr lang="en-US" sz="1235" b="1" dirty="0">
              <a:solidFill>
                <a:srgbClr val="324C5C"/>
              </a:solidFill>
              <a:latin typeface="Arial" panose="020B0604020202020204" pitchFamily="34" charset="0"/>
              <a:cs typeface="Arial" panose="020B0604020202020204" pitchFamily="34" charset="0"/>
            </a:endParaRPr>
          </a:p>
          <a:p>
            <a:pPr marL="252146" indent="-252146">
              <a:lnSpc>
                <a:spcPts val="1103"/>
              </a:lnSpc>
              <a:spcBef>
                <a:spcPct val="0"/>
              </a:spcBef>
              <a:buFont typeface="Arial" panose="020B0604020202020204" pitchFamily="34" charset="0"/>
              <a:buChar char="•"/>
            </a:pPr>
            <a:r>
              <a:rPr lang="en-US" sz="1235" b="1" dirty="0">
                <a:solidFill>
                  <a:srgbClr val="324C5C"/>
                </a:solidFill>
                <a:latin typeface="Arial" panose="020B0604020202020204" pitchFamily="34" charset="0"/>
                <a:cs typeface="Arial" panose="020B0604020202020204" pitchFamily="34" charset="0"/>
              </a:rPr>
              <a:t>Labor, accessibility &amp; path </a:t>
            </a:r>
          </a:p>
          <a:p>
            <a:pPr marL="252146" indent="-252146">
              <a:lnSpc>
                <a:spcPts val="1103"/>
              </a:lnSpc>
              <a:spcBef>
                <a:spcPct val="0"/>
              </a:spcBef>
              <a:buFont typeface="Arial" panose="020B0604020202020204" pitchFamily="34" charset="0"/>
              <a:buChar char="•"/>
            </a:pPr>
            <a:endParaRPr lang="en-US" sz="1235" b="1" dirty="0">
              <a:solidFill>
                <a:srgbClr val="324C5C"/>
              </a:solidFill>
              <a:latin typeface="Arial" panose="020B0604020202020204" pitchFamily="34" charset="0"/>
              <a:cs typeface="Arial" panose="020B0604020202020204" pitchFamily="34" charset="0"/>
            </a:endParaRPr>
          </a:p>
          <a:p>
            <a:pPr marL="252146" indent="-252146">
              <a:lnSpc>
                <a:spcPts val="1103"/>
              </a:lnSpc>
              <a:spcBef>
                <a:spcPct val="0"/>
              </a:spcBef>
              <a:buFont typeface="Arial" panose="020B0604020202020204" pitchFamily="34" charset="0"/>
              <a:buChar char="•"/>
            </a:pPr>
            <a:endParaRPr lang="en-IN" sz="1235" b="1" dirty="0">
              <a:solidFill>
                <a:srgbClr val="324C5C"/>
              </a:solidFill>
              <a:latin typeface="Arial" panose="020B0604020202020204" pitchFamily="34" charset="0"/>
              <a:cs typeface="Arial" panose="020B0604020202020204" pitchFamily="34" charset="0"/>
            </a:endParaRPr>
          </a:p>
          <a:p>
            <a:pPr marL="252146" indent="-252146">
              <a:lnSpc>
                <a:spcPts val="1103"/>
              </a:lnSpc>
              <a:spcBef>
                <a:spcPct val="0"/>
              </a:spcBef>
              <a:buFont typeface="Arial" panose="020B0604020202020204" pitchFamily="34" charset="0"/>
              <a:buChar char="•"/>
            </a:pPr>
            <a:endParaRPr lang="en-US" sz="1235" b="1" dirty="0">
              <a:solidFill>
                <a:srgbClr val="324C5C"/>
              </a:solidFill>
              <a:latin typeface="Arial" panose="020B0604020202020204" pitchFamily="34" charset="0"/>
              <a:cs typeface="Arial" panose="020B0604020202020204" pitchFamily="34" charset="0"/>
            </a:endParaRPr>
          </a:p>
        </p:txBody>
      </p:sp>
      <p:sp>
        <p:nvSpPr>
          <p:cNvPr id="12" name="Rectangle 11">
            <a:extLst>
              <a:ext uri="{FF2B5EF4-FFF2-40B4-BE49-F238E27FC236}">
                <a16:creationId xmlns:a16="http://schemas.microsoft.com/office/drawing/2014/main" id="{C1057883-4F2D-9CED-0E60-86B4182C0616}"/>
              </a:ext>
            </a:extLst>
          </p:cNvPr>
          <p:cNvSpPr/>
          <p:nvPr/>
        </p:nvSpPr>
        <p:spPr>
          <a:xfrm>
            <a:off x="1175182" y="2686493"/>
            <a:ext cx="2229332" cy="1422697"/>
          </a:xfrm>
          <a:prstGeom prst="rect">
            <a:avLst/>
          </a:prstGeom>
        </p:spPr>
        <p:txBody>
          <a:bodyPr wrap="square" anchor="ctr">
            <a:spAutoFit/>
          </a:bodyPr>
          <a:lstStyle/>
          <a:p>
            <a:pPr marL="252146" indent="-252146">
              <a:spcBef>
                <a:spcPct val="0"/>
              </a:spcBef>
              <a:buFont typeface="Arial" panose="020B0604020202020204" pitchFamily="34" charset="0"/>
              <a:buChar char="•"/>
            </a:pPr>
            <a:r>
              <a:rPr lang="en-US" altLang="x-none" sz="1235" b="1" dirty="0">
                <a:solidFill>
                  <a:schemeClr val="bg1"/>
                </a:solidFill>
                <a:latin typeface="Arial" panose="020B0604020202020204" pitchFamily="34" charset="0"/>
                <a:cs typeface="Arial" panose="020B0604020202020204" pitchFamily="34" charset="0"/>
              </a:rPr>
              <a:t>SOPs specific to model</a:t>
            </a:r>
          </a:p>
          <a:p>
            <a:pPr marL="252146" indent="-252146">
              <a:spcBef>
                <a:spcPct val="0"/>
              </a:spcBef>
              <a:buFont typeface="Arial" panose="020B0604020202020204" pitchFamily="34" charset="0"/>
              <a:buChar char="•"/>
            </a:pPr>
            <a:endParaRPr lang="en-US" altLang="x-none" sz="1235" b="1" dirty="0">
              <a:solidFill>
                <a:schemeClr val="bg1"/>
              </a:solidFill>
              <a:latin typeface="Arial" panose="020B0604020202020204" pitchFamily="34" charset="0"/>
              <a:cs typeface="Arial" panose="020B0604020202020204" pitchFamily="34" charset="0"/>
            </a:endParaRPr>
          </a:p>
          <a:p>
            <a:pPr marL="252146" indent="-252146">
              <a:spcBef>
                <a:spcPct val="0"/>
              </a:spcBef>
              <a:buFont typeface="Arial" panose="020B0604020202020204" pitchFamily="34" charset="0"/>
              <a:buChar char="•"/>
            </a:pPr>
            <a:r>
              <a:rPr lang="en-US" altLang="x-none" sz="1235" b="1" dirty="0">
                <a:solidFill>
                  <a:schemeClr val="bg1"/>
                </a:solidFill>
                <a:latin typeface="Arial" panose="020B0604020202020204" pitchFamily="34" charset="0"/>
                <a:cs typeface="Arial" panose="020B0604020202020204" pitchFamily="34" charset="0"/>
              </a:rPr>
              <a:t>Driver photographs &amp; uploads</a:t>
            </a:r>
          </a:p>
          <a:p>
            <a:pPr marL="252146" indent="-252146">
              <a:spcBef>
                <a:spcPct val="0"/>
              </a:spcBef>
              <a:buFont typeface="Arial" panose="020B0604020202020204" pitchFamily="34" charset="0"/>
              <a:buChar char="•"/>
            </a:pPr>
            <a:endParaRPr lang="en-US" altLang="x-none" sz="1235" b="1" dirty="0">
              <a:solidFill>
                <a:schemeClr val="bg1"/>
              </a:solidFill>
              <a:latin typeface="Arial" panose="020B0604020202020204" pitchFamily="34" charset="0"/>
              <a:cs typeface="Arial" panose="020B0604020202020204" pitchFamily="34" charset="0"/>
            </a:endParaRPr>
          </a:p>
          <a:p>
            <a:pPr marL="252146" indent="-252146">
              <a:spcBef>
                <a:spcPct val="0"/>
              </a:spcBef>
              <a:buFont typeface="Arial" panose="020B0604020202020204" pitchFamily="34" charset="0"/>
              <a:buChar char="•"/>
            </a:pPr>
            <a:r>
              <a:rPr lang="en-US" altLang="x-none" sz="1235" b="1" dirty="0">
                <a:solidFill>
                  <a:schemeClr val="bg1"/>
                </a:solidFill>
                <a:latin typeface="Arial" panose="020B0604020202020204" pitchFamily="34" charset="0"/>
                <a:cs typeface="Arial" panose="020B0604020202020204" pitchFamily="34" charset="0"/>
              </a:rPr>
              <a:t>Driver/DC removes and small-package ships</a:t>
            </a:r>
          </a:p>
        </p:txBody>
      </p:sp>
      <p:sp>
        <p:nvSpPr>
          <p:cNvPr id="13" name="Rectangle 12">
            <a:extLst>
              <a:ext uri="{FF2B5EF4-FFF2-40B4-BE49-F238E27FC236}">
                <a16:creationId xmlns:a16="http://schemas.microsoft.com/office/drawing/2014/main" id="{E63BC2FE-C809-5512-2C37-AC91361E691B}"/>
              </a:ext>
            </a:extLst>
          </p:cNvPr>
          <p:cNvSpPr/>
          <p:nvPr/>
        </p:nvSpPr>
        <p:spPr>
          <a:xfrm>
            <a:off x="6252801" y="2628551"/>
            <a:ext cx="2377020" cy="1232645"/>
          </a:xfrm>
          <a:prstGeom prst="rect">
            <a:avLst/>
          </a:prstGeom>
        </p:spPr>
        <p:txBody>
          <a:bodyPr wrap="square" anchor="ctr">
            <a:spAutoFit/>
          </a:bodyPr>
          <a:lstStyle/>
          <a:p>
            <a:pPr marL="252146" indent="-252146">
              <a:spcBef>
                <a:spcPct val="0"/>
              </a:spcBef>
              <a:buFont typeface="Arial" panose="020B0604020202020204" pitchFamily="34" charset="0"/>
              <a:buChar char="•"/>
            </a:pPr>
            <a:r>
              <a:rPr lang="en-US" altLang="x-none" sz="1235" b="1" dirty="0">
                <a:solidFill>
                  <a:schemeClr val="bg1"/>
                </a:solidFill>
                <a:latin typeface="Arial" panose="020B0604020202020204" pitchFamily="34" charset="0"/>
                <a:cs typeface="Arial" panose="020B0604020202020204" pitchFamily="34" charset="0"/>
              </a:rPr>
              <a:t>Crated or Loose</a:t>
            </a:r>
          </a:p>
          <a:p>
            <a:pPr marL="252146" indent="-252146">
              <a:spcBef>
                <a:spcPct val="0"/>
              </a:spcBef>
              <a:buFont typeface="Arial" panose="020B0604020202020204" pitchFamily="34" charset="0"/>
              <a:buChar char="•"/>
            </a:pPr>
            <a:endParaRPr lang="en-US" altLang="x-none" sz="1235" b="1" dirty="0">
              <a:solidFill>
                <a:schemeClr val="bg1"/>
              </a:solidFill>
              <a:latin typeface="Arial" panose="020B0604020202020204" pitchFamily="34" charset="0"/>
              <a:cs typeface="Arial" panose="020B0604020202020204" pitchFamily="34" charset="0"/>
            </a:endParaRPr>
          </a:p>
          <a:p>
            <a:pPr marL="252146" indent="-252146">
              <a:spcBef>
                <a:spcPct val="0"/>
              </a:spcBef>
              <a:buFont typeface="Arial" panose="020B0604020202020204" pitchFamily="34" charset="0"/>
              <a:buChar char="•"/>
            </a:pPr>
            <a:r>
              <a:rPr lang="en-US" altLang="x-none" sz="1235" b="1" dirty="0">
                <a:solidFill>
                  <a:schemeClr val="bg1"/>
                </a:solidFill>
                <a:latin typeface="Arial" panose="020B0604020202020204" pitchFamily="34" charset="0"/>
                <a:cs typeface="Arial" panose="020B0604020202020204" pitchFamily="34" charset="0"/>
              </a:rPr>
              <a:t>Antistatic bubble-wrap</a:t>
            </a:r>
          </a:p>
          <a:p>
            <a:pPr marL="252146" indent="-252146">
              <a:spcBef>
                <a:spcPct val="0"/>
              </a:spcBef>
              <a:buFont typeface="Arial" panose="020B0604020202020204" pitchFamily="34" charset="0"/>
              <a:buChar char="•"/>
            </a:pPr>
            <a:endParaRPr lang="en-US" altLang="x-none" sz="1235" b="1" dirty="0">
              <a:solidFill>
                <a:schemeClr val="bg1"/>
              </a:solidFill>
              <a:latin typeface="Arial" panose="020B0604020202020204" pitchFamily="34" charset="0"/>
              <a:cs typeface="Arial" panose="020B0604020202020204" pitchFamily="34" charset="0"/>
            </a:endParaRPr>
          </a:p>
          <a:p>
            <a:pPr marL="252146" indent="-252146">
              <a:spcBef>
                <a:spcPct val="0"/>
              </a:spcBef>
              <a:buFont typeface="Arial" panose="020B0604020202020204" pitchFamily="34" charset="0"/>
              <a:buChar char="•"/>
            </a:pPr>
            <a:r>
              <a:rPr lang="en-US" altLang="x-none" sz="1235" b="1" dirty="0">
                <a:solidFill>
                  <a:schemeClr val="bg1"/>
                </a:solidFill>
                <a:latin typeface="Arial" panose="020B0604020202020204" pitchFamily="34" charset="0"/>
                <a:cs typeface="Arial" panose="020B0604020202020204" pitchFamily="34" charset="0"/>
              </a:rPr>
              <a:t>Cornerboards with anti-static wrap</a:t>
            </a:r>
          </a:p>
        </p:txBody>
      </p:sp>
      <p:sp>
        <p:nvSpPr>
          <p:cNvPr id="14" name="Rectangle 13">
            <a:extLst>
              <a:ext uri="{FF2B5EF4-FFF2-40B4-BE49-F238E27FC236}">
                <a16:creationId xmlns:a16="http://schemas.microsoft.com/office/drawing/2014/main" id="{79163276-3CBD-A0B8-6810-5ECC3E7C8CCC}"/>
              </a:ext>
            </a:extLst>
          </p:cNvPr>
          <p:cNvSpPr/>
          <p:nvPr/>
        </p:nvSpPr>
        <p:spPr>
          <a:xfrm>
            <a:off x="3767223" y="2686493"/>
            <a:ext cx="2186591" cy="1644809"/>
          </a:xfrm>
          <a:prstGeom prst="rect">
            <a:avLst/>
          </a:prstGeom>
        </p:spPr>
        <p:txBody>
          <a:bodyPr wrap="square" anchor="ctr">
            <a:spAutoFit/>
          </a:bodyPr>
          <a:lstStyle/>
          <a:p>
            <a:pPr marL="252146" indent="-252146">
              <a:lnSpc>
                <a:spcPts val="1103"/>
              </a:lnSpc>
              <a:spcBef>
                <a:spcPct val="0"/>
              </a:spcBef>
              <a:buFont typeface="Arial" panose="020B0604020202020204" pitchFamily="34" charset="0"/>
              <a:buChar char="•"/>
            </a:pPr>
            <a:r>
              <a:rPr lang="en-US" altLang="x-none" sz="1235" b="1" dirty="0">
                <a:solidFill>
                  <a:srgbClr val="324C5C"/>
                </a:solidFill>
                <a:latin typeface="Arial" panose="020B0604020202020204" pitchFamily="34" charset="0"/>
                <a:cs typeface="Arial" panose="020B0604020202020204" pitchFamily="34" charset="0"/>
              </a:rPr>
              <a:t>Equipment relocations</a:t>
            </a:r>
          </a:p>
          <a:p>
            <a:pPr marL="252146" indent="-252146">
              <a:lnSpc>
                <a:spcPts val="1103"/>
              </a:lnSpc>
              <a:spcBef>
                <a:spcPct val="0"/>
              </a:spcBef>
              <a:buFont typeface="Arial" panose="020B0604020202020204" pitchFamily="34" charset="0"/>
              <a:buChar char="•"/>
            </a:pPr>
            <a:endParaRPr lang="en-US" altLang="x-none" sz="1235" b="1" dirty="0">
              <a:solidFill>
                <a:srgbClr val="324C5C"/>
              </a:solidFill>
              <a:latin typeface="Arial" panose="020B0604020202020204" pitchFamily="34" charset="0"/>
              <a:cs typeface="Arial" panose="020B0604020202020204" pitchFamily="34" charset="0"/>
            </a:endParaRPr>
          </a:p>
          <a:p>
            <a:pPr marL="252146" indent="-252146">
              <a:lnSpc>
                <a:spcPts val="1103"/>
              </a:lnSpc>
              <a:spcBef>
                <a:spcPct val="0"/>
              </a:spcBef>
              <a:buFont typeface="Arial" panose="020B0604020202020204" pitchFamily="34" charset="0"/>
              <a:buChar char="•"/>
            </a:pPr>
            <a:r>
              <a:rPr lang="en-US" altLang="x-none" sz="1235" b="1" dirty="0">
                <a:solidFill>
                  <a:srgbClr val="324C5C"/>
                </a:solidFill>
                <a:latin typeface="Arial" panose="020B0604020202020204" pitchFamily="34" charset="0"/>
                <a:cs typeface="Arial" panose="020B0604020202020204" pitchFamily="34" charset="0"/>
              </a:rPr>
              <a:t>Lease returns</a:t>
            </a:r>
          </a:p>
          <a:p>
            <a:pPr marL="252146" indent="-252146">
              <a:lnSpc>
                <a:spcPts val="1103"/>
              </a:lnSpc>
              <a:spcBef>
                <a:spcPct val="0"/>
              </a:spcBef>
              <a:buFont typeface="Arial" panose="020B0604020202020204" pitchFamily="34" charset="0"/>
              <a:buChar char="•"/>
            </a:pPr>
            <a:endParaRPr lang="en-US" altLang="x-none" sz="1235" b="1" dirty="0">
              <a:solidFill>
                <a:srgbClr val="324C5C"/>
              </a:solidFill>
              <a:latin typeface="Arial" panose="020B0604020202020204" pitchFamily="34" charset="0"/>
              <a:cs typeface="Arial" panose="020B0604020202020204" pitchFamily="34" charset="0"/>
            </a:endParaRPr>
          </a:p>
          <a:p>
            <a:pPr marL="252146" indent="-252146">
              <a:lnSpc>
                <a:spcPts val="1103"/>
              </a:lnSpc>
              <a:spcBef>
                <a:spcPct val="0"/>
              </a:spcBef>
              <a:buFont typeface="Arial" panose="020B0604020202020204" pitchFamily="34" charset="0"/>
              <a:buChar char="•"/>
            </a:pPr>
            <a:r>
              <a:rPr lang="en-US" altLang="x-none" sz="1235" b="1" dirty="0">
                <a:solidFill>
                  <a:srgbClr val="324C5C"/>
                </a:solidFill>
                <a:latin typeface="Arial" panose="020B0604020202020204" pitchFamily="34" charset="0"/>
                <a:cs typeface="Arial" panose="020B0604020202020204" pitchFamily="34" charset="0"/>
              </a:rPr>
              <a:t>Data Center moves</a:t>
            </a:r>
          </a:p>
          <a:p>
            <a:pPr marL="252146" indent="-252146">
              <a:lnSpc>
                <a:spcPts val="1103"/>
              </a:lnSpc>
              <a:spcBef>
                <a:spcPct val="0"/>
              </a:spcBef>
              <a:buFont typeface="Arial" panose="020B0604020202020204" pitchFamily="34" charset="0"/>
              <a:buChar char="•"/>
            </a:pPr>
            <a:endParaRPr lang="en-US" altLang="x-none" sz="1235" b="1" dirty="0">
              <a:solidFill>
                <a:srgbClr val="324C5C"/>
              </a:solidFill>
              <a:latin typeface="Arial" panose="020B0604020202020204" pitchFamily="34" charset="0"/>
              <a:cs typeface="Arial" panose="020B0604020202020204" pitchFamily="34" charset="0"/>
            </a:endParaRPr>
          </a:p>
          <a:p>
            <a:pPr marL="252146" indent="-252146">
              <a:lnSpc>
                <a:spcPts val="1103"/>
              </a:lnSpc>
              <a:spcBef>
                <a:spcPct val="0"/>
              </a:spcBef>
              <a:buFont typeface="Arial" panose="020B0604020202020204" pitchFamily="34" charset="0"/>
              <a:buChar char="•"/>
            </a:pPr>
            <a:r>
              <a:rPr lang="en-US" altLang="x-none" sz="1235" b="1" dirty="0">
                <a:solidFill>
                  <a:srgbClr val="324C5C"/>
                </a:solidFill>
                <a:latin typeface="Arial" panose="020B0604020202020204" pitchFamily="34" charset="0"/>
                <a:cs typeface="Arial" panose="020B0604020202020204" pitchFamily="34" charset="0"/>
              </a:rPr>
              <a:t>Servers, loaded &amp; empty racks &amp; data components </a:t>
            </a:r>
          </a:p>
          <a:p>
            <a:pPr marL="252146" indent="-252146">
              <a:lnSpc>
                <a:spcPts val="1103"/>
              </a:lnSpc>
              <a:spcBef>
                <a:spcPct val="0"/>
              </a:spcBef>
              <a:buFont typeface="Arial" panose="020B0604020202020204" pitchFamily="34" charset="0"/>
              <a:buChar char="•"/>
            </a:pPr>
            <a:endParaRPr lang="en-US" altLang="x-none" sz="1235" b="1" dirty="0">
              <a:solidFill>
                <a:srgbClr val="324C5C"/>
              </a:solidFill>
              <a:latin typeface="Arial" panose="020B0604020202020204" pitchFamily="34" charset="0"/>
              <a:cs typeface="Arial" panose="020B0604020202020204" pitchFamily="34" charset="0"/>
            </a:endParaRPr>
          </a:p>
          <a:p>
            <a:pPr marL="252146" indent="-252146">
              <a:lnSpc>
                <a:spcPts val="1103"/>
              </a:lnSpc>
              <a:spcBef>
                <a:spcPct val="0"/>
              </a:spcBef>
              <a:buFont typeface="Arial" panose="020B0604020202020204" pitchFamily="34" charset="0"/>
              <a:buChar char="•"/>
            </a:pPr>
            <a:endParaRPr lang="en-US" altLang="x-none" sz="1235" b="1" dirty="0">
              <a:solidFill>
                <a:srgbClr val="324C5C"/>
              </a:solidFill>
              <a:latin typeface="Arial" panose="020B0604020202020204" pitchFamily="34" charset="0"/>
              <a:cs typeface="Arial" panose="020B0604020202020204" pitchFamily="34" charset="0"/>
            </a:endParaRPr>
          </a:p>
        </p:txBody>
      </p:sp>
      <p:grpSp>
        <p:nvGrpSpPr>
          <p:cNvPr id="15" name="Group 14">
            <a:extLst>
              <a:ext uri="{FF2B5EF4-FFF2-40B4-BE49-F238E27FC236}">
                <a16:creationId xmlns:a16="http://schemas.microsoft.com/office/drawing/2014/main" id="{19E31B65-C80C-6E4B-46A2-62A61DA3FF7C}"/>
              </a:ext>
            </a:extLst>
          </p:cNvPr>
          <p:cNvGrpSpPr/>
          <p:nvPr/>
        </p:nvGrpSpPr>
        <p:grpSpPr>
          <a:xfrm>
            <a:off x="3986006" y="1109175"/>
            <a:ext cx="1866025" cy="1496394"/>
            <a:chOff x="7692299" y="1215361"/>
            <a:chExt cx="1282304" cy="1508981"/>
          </a:xfrm>
        </p:grpSpPr>
        <p:sp>
          <p:nvSpPr>
            <p:cNvPr id="16" name="Rectangle 18">
              <a:extLst>
                <a:ext uri="{FF2B5EF4-FFF2-40B4-BE49-F238E27FC236}">
                  <a16:creationId xmlns:a16="http://schemas.microsoft.com/office/drawing/2014/main" id="{AA7BC74D-7DC1-4206-E0A4-1E34A975503A}"/>
                </a:ext>
              </a:extLst>
            </p:cNvPr>
            <p:cNvSpPr/>
            <p:nvPr/>
          </p:nvSpPr>
          <p:spPr bwMode="auto">
            <a:xfrm>
              <a:off x="7733992" y="2128001"/>
              <a:ext cx="1159288" cy="478212"/>
            </a:xfrm>
            <a:custGeom>
              <a:avLst/>
              <a:gdLst>
                <a:gd name="connsiteX0" fmla="*/ 0 w 912018"/>
                <a:gd name="connsiteY0" fmla="*/ 0 h 226218"/>
                <a:gd name="connsiteX1" fmla="*/ 912018 w 912018"/>
                <a:gd name="connsiteY1" fmla="*/ 0 h 226218"/>
                <a:gd name="connsiteX2" fmla="*/ 912018 w 912018"/>
                <a:gd name="connsiteY2" fmla="*/ 226218 h 226218"/>
                <a:gd name="connsiteX3" fmla="*/ 0 w 912018"/>
                <a:gd name="connsiteY3" fmla="*/ 226218 h 226218"/>
                <a:gd name="connsiteX4" fmla="*/ 0 w 912018"/>
                <a:gd name="connsiteY4" fmla="*/ 0 h 226218"/>
                <a:gd name="connsiteX0" fmla="*/ 0 w 912018"/>
                <a:gd name="connsiteY0" fmla="*/ 0 h 226218"/>
                <a:gd name="connsiteX1" fmla="*/ 912018 w 912018"/>
                <a:gd name="connsiteY1" fmla="*/ 0 h 226218"/>
                <a:gd name="connsiteX2" fmla="*/ 912018 w 912018"/>
                <a:gd name="connsiteY2" fmla="*/ 226218 h 226218"/>
                <a:gd name="connsiteX3" fmla="*/ 0 w 912018"/>
                <a:gd name="connsiteY3" fmla="*/ 92868 h 226218"/>
                <a:gd name="connsiteX4" fmla="*/ 0 w 912018"/>
                <a:gd name="connsiteY4" fmla="*/ 0 h 226218"/>
                <a:gd name="connsiteX0" fmla="*/ 0 w 912018"/>
                <a:gd name="connsiteY0" fmla="*/ 0 h 226218"/>
                <a:gd name="connsiteX1" fmla="*/ 912018 w 912018"/>
                <a:gd name="connsiteY1" fmla="*/ 0 h 226218"/>
                <a:gd name="connsiteX2" fmla="*/ 912018 w 912018"/>
                <a:gd name="connsiteY2" fmla="*/ 226218 h 226218"/>
                <a:gd name="connsiteX3" fmla="*/ 0 w 912018"/>
                <a:gd name="connsiteY3" fmla="*/ 92868 h 226218"/>
                <a:gd name="connsiteX4" fmla="*/ 0 w 912018"/>
                <a:gd name="connsiteY4" fmla="*/ 0 h 226218"/>
                <a:gd name="connsiteX0" fmla="*/ 0 w 912018"/>
                <a:gd name="connsiteY0" fmla="*/ 0 h 226218"/>
                <a:gd name="connsiteX1" fmla="*/ 912018 w 912018"/>
                <a:gd name="connsiteY1" fmla="*/ 0 h 226218"/>
                <a:gd name="connsiteX2" fmla="*/ 912018 w 912018"/>
                <a:gd name="connsiteY2" fmla="*/ 226218 h 226218"/>
                <a:gd name="connsiteX3" fmla="*/ 0 w 912018"/>
                <a:gd name="connsiteY3" fmla="*/ 92868 h 226218"/>
                <a:gd name="connsiteX4" fmla="*/ 0 w 912018"/>
                <a:gd name="connsiteY4" fmla="*/ 0 h 226218"/>
                <a:gd name="connsiteX0" fmla="*/ 0 w 912018"/>
                <a:gd name="connsiteY0" fmla="*/ 0 h 226218"/>
                <a:gd name="connsiteX1" fmla="*/ 912018 w 912018"/>
                <a:gd name="connsiteY1" fmla="*/ 0 h 226218"/>
                <a:gd name="connsiteX2" fmla="*/ 912018 w 912018"/>
                <a:gd name="connsiteY2" fmla="*/ 226218 h 226218"/>
                <a:gd name="connsiteX3" fmla="*/ 0 w 912018"/>
                <a:gd name="connsiteY3" fmla="*/ 85724 h 226218"/>
                <a:gd name="connsiteX4" fmla="*/ 0 w 912018"/>
                <a:gd name="connsiteY4" fmla="*/ 0 h 226218"/>
                <a:gd name="connsiteX0" fmla="*/ 0 w 912018"/>
                <a:gd name="connsiteY0" fmla="*/ 0 h 226218"/>
                <a:gd name="connsiteX1" fmla="*/ 912018 w 912018"/>
                <a:gd name="connsiteY1" fmla="*/ 0 h 226218"/>
                <a:gd name="connsiteX2" fmla="*/ 912018 w 912018"/>
                <a:gd name="connsiteY2" fmla="*/ 226218 h 226218"/>
                <a:gd name="connsiteX3" fmla="*/ 0 w 912018"/>
                <a:gd name="connsiteY3" fmla="*/ 85724 h 226218"/>
                <a:gd name="connsiteX4" fmla="*/ 0 w 912018"/>
                <a:gd name="connsiteY4" fmla="*/ 0 h 226218"/>
                <a:gd name="connsiteX0" fmla="*/ 0 w 912018"/>
                <a:gd name="connsiteY0" fmla="*/ 0 h 226218"/>
                <a:gd name="connsiteX1" fmla="*/ 912018 w 912018"/>
                <a:gd name="connsiteY1" fmla="*/ 0 h 226218"/>
                <a:gd name="connsiteX2" fmla="*/ 912018 w 912018"/>
                <a:gd name="connsiteY2" fmla="*/ 226218 h 226218"/>
                <a:gd name="connsiteX3" fmla="*/ 0 w 912018"/>
                <a:gd name="connsiteY3" fmla="*/ 78580 h 226218"/>
                <a:gd name="connsiteX4" fmla="*/ 0 w 912018"/>
                <a:gd name="connsiteY4" fmla="*/ 0 h 226218"/>
                <a:gd name="connsiteX0" fmla="*/ 9925 w 912018"/>
                <a:gd name="connsiteY0" fmla="*/ 0 h 305619"/>
                <a:gd name="connsiteX1" fmla="*/ 912018 w 912018"/>
                <a:gd name="connsiteY1" fmla="*/ 79401 h 305619"/>
                <a:gd name="connsiteX2" fmla="*/ 912018 w 912018"/>
                <a:gd name="connsiteY2" fmla="*/ 305619 h 305619"/>
                <a:gd name="connsiteX3" fmla="*/ 0 w 912018"/>
                <a:gd name="connsiteY3" fmla="*/ 157981 h 305619"/>
                <a:gd name="connsiteX4" fmla="*/ 9925 w 912018"/>
                <a:gd name="connsiteY4" fmla="*/ 0 h 305619"/>
                <a:gd name="connsiteX0" fmla="*/ 0 w 981494"/>
                <a:gd name="connsiteY0" fmla="*/ 0 h 404871"/>
                <a:gd name="connsiteX1" fmla="*/ 981494 w 981494"/>
                <a:gd name="connsiteY1" fmla="*/ 178653 h 404871"/>
                <a:gd name="connsiteX2" fmla="*/ 981494 w 981494"/>
                <a:gd name="connsiteY2" fmla="*/ 404871 h 404871"/>
                <a:gd name="connsiteX3" fmla="*/ 69476 w 981494"/>
                <a:gd name="connsiteY3" fmla="*/ 257233 h 404871"/>
                <a:gd name="connsiteX4" fmla="*/ 0 w 981494"/>
                <a:gd name="connsiteY4" fmla="*/ 0 h 4048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1494" h="404871">
                  <a:moveTo>
                    <a:pt x="0" y="0"/>
                  </a:moveTo>
                  <a:lnTo>
                    <a:pt x="981494" y="178653"/>
                  </a:lnTo>
                  <a:lnTo>
                    <a:pt x="981494" y="404871"/>
                  </a:lnTo>
                  <a:cubicBezTo>
                    <a:pt x="722732" y="400902"/>
                    <a:pt x="185364" y="363596"/>
                    <a:pt x="69476" y="257233"/>
                  </a:cubicBezTo>
                  <a:lnTo>
                    <a:pt x="0" y="0"/>
                  </a:lnTo>
                  <a:close/>
                </a:path>
              </a:pathLst>
            </a:custGeom>
            <a:solidFill>
              <a:srgbClr val="011E3A"/>
            </a:solidFill>
            <a:ln>
              <a:noFill/>
            </a:ln>
          </p:spPr>
          <p:txBody>
            <a:bodyPr vert="horz" wrap="square" lIns="80682" tIns="40341" rIns="80682" bIns="40341" numCol="1" rtlCol="0" anchor="t" anchorCtr="0" compatLnSpc="1">
              <a:prstTxWarp prst="textNoShape">
                <a:avLst/>
              </a:prstTxWarp>
            </a:bodyPr>
            <a:lstStyle/>
            <a:p>
              <a:pPr algn="ctr">
                <a:defRPr/>
              </a:pPr>
              <a:endParaRPr lang="en-IN" sz="1765">
                <a:solidFill>
                  <a:prstClr val="black"/>
                </a:solidFill>
                <a:latin typeface="Calibri" panose="020F0502020204030204"/>
              </a:endParaRPr>
            </a:p>
          </p:txBody>
        </p:sp>
        <p:sp>
          <p:nvSpPr>
            <p:cNvPr id="17" name="Rectangle 16">
              <a:extLst>
                <a:ext uri="{FF2B5EF4-FFF2-40B4-BE49-F238E27FC236}">
                  <a16:creationId xmlns:a16="http://schemas.microsoft.com/office/drawing/2014/main" id="{5EACD295-4384-C30C-47E4-D0DBA656623D}"/>
                </a:ext>
              </a:extLst>
            </p:cNvPr>
            <p:cNvSpPr/>
            <p:nvPr/>
          </p:nvSpPr>
          <p:spPr bwMode="auto">
            <a:xfrm>
              <a:off x="7692299" y="1442729"/>
              <a:ext cx="1200981" cy="1281613"/>
            </a:xfrm>
            <a:custGeom>
              <a:avLst/>
              <a:gdLst>
                <a:gd name="connsiteX0" fmla="*/ 0 w 1016793"/>
                <a:gd name="connsiteY0" fmla="*/ 0 h 1085059"/>
                <a:gd name="connsiteX1" fmla="*/ 1016793 w 1016793"/>
                <a:gd name="connsiteY1" fmla="*/ 0 h 1085059"/>
                <a:gd name="connsiteX2" fmla="*/ 1016793 w 1016793"/>
                <a:gd name="connsiteY2" fmla="*/ 1085059 h 1085059"/>
                <a:gd name="connsiteX3" fmla="*/ 0 w 1016793"/>
                <a:gd name="connsiteY3" fmla="*/ 1085059 h 1085059"/>
                <a:gd name="connsiteX4" fmla="*/ 0 w 1016793"/>
                <a:gd name="connsiteY4" fmla="*/ 0 h 1085059"/>
                <a:gd name="connsiteX0" fmla="*/ 0 w 1016793"/>
                <a:gd name="connsiteY0" fmla="*/ 0 h 1085059"/>
                <a:gd name="connsiteX1" fmla="*/ 1016793 w 1016793"/>
                <a:gd name="connsiteY1" fmla="*/ 0 h 1085059"/>
                <a:gd name="connsiteX2" fmla="*/ 1014412 w 1016793"/>
                <a:gd name="connsiteY2" fmla="*/ 985046 h 1085059"/>
                <a:gd name="connsiteX3" fmla="*/ 0 w 1016793"/>
                <a:gd name="connsiteY3" fmla="*/ 1085059 h 1085059"/>
                <a:gd name="connsiteX4" fmla="*/ 0 w 1016793"/>
                <a:gd name="connsiteY4" fmla="*/ 0 h 10850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6793" h="1085059">
                  <a:moveTo>
                    <a:pt x="0" y="0"/>
                  </a:moveTo>
                  <a:lnTo>
                    <a:pt x="1016793" y="0"/>
                  </a:lnTo>
                  <a:cubicBezTo>
                    <a:pt x="1015999" y="328349"/>
                    <a:pt x="1015206" y="656697"/>
                    <a:pt x="1014412" y="985046"/>
                  </a:cubicBezTo>
                  <a:lnTo>
                    <a:pt x="0" y="1085059"/>
                  </a:lnTo>
                  <a:lnTo>
                    <a:pt x="0" y="0"/>
                  </a:lnTo>
                  <a:close/>
                </a:path>
              </a:pathLst>
            </a:custGeom>
            <a:solidFill>
              <a:schemeClr val="tx1">
                <a:alpha val="20000"/>
              </a:schemeClr>
            </a:solidFill>
            <a:ln>
              <a:noFill/>
            </a:ln>
          </p:spPr>
          <p:txBody>
            <a:bodyPr vert="horz" wrap="square" lIns="80682" tIns="40341" rIns="80682" bIns="40341" numCol="1" rtlCol="0" anchor="t" anchorCtr="0" compatLnSpc="1">
              <a:prstTxWarp prst="textNoShape">
                <a:avLst/>
              </a:prstTxWarp>
            </a:bodyPr>
            <a:lstStyle/>
            <a:p>
              <a:pPr algn="ctr">
                <a:defRPr/>
              </a:pPr>
              <a:endParaRPr lang="en-IN" sz="1765">
                <a:solidFill>
                  <a:prstClr val="black"/>
                </a:solidFill>
                <a:latin typeface="Calibri" panose="020F0502020204030204"/>
              </a:endParaRPr>
            </a:p>
          </p:txBody>
        </p:sp>
        <p:sp>
          <p:nvSpPr>
            <p:cNvPr id="18" name="Rectangle 16">
              <a:extLst>
                <a:ext uri="{FF2B5EF4-FFF2-40B4-BE49-F238E27FC236}">
                  <a16:creationId xmlns:a16="http://schemas.microsoft.com/office/drawing/2014/main" id="{1B753130-06BF-7D7D-7526-E75DBB7FF441}"/>
                </a:ext>
              </a:extLst>
            </p:cNvPr>
            <p:cNvSpPr/>
            <p:nvPr/>
          </p:nvSpPr>
          <p:spPr bwMode="auto">
            <a:xfrm>
              <a:off x="7692300" y="1274032"/>
              <a:ext cx="1200981" cy="1295799"/>
            </a:xfrm>
            <a:custGeom>
              <a:avLst/>
              <a:gdLst>
                <a:gd name="connsiteX0" fmla="*/ 0 w 1016793"/>
                <a:gd name="connsiteY0" fmla="*/ 0 h 1085059"/>
                <a:gd name="connsiteX1" fmla="*/ 1016793 w 1016793"/>
                <a:gd name="connsiteY1" fmla="*/ 0 h 1085059"/>
                <a:gd name="connsiteX2" fmla="*/ 1016793 w 1016793"/>
                <a:gd name="connsiteY2" fmla="*/ 1085059 h 1085059"/>
                <a:gd name="connsiteX3" fmla="*/ 0 w 1016793"/>
                <a:gd name="connsiteY3" fmla="*/ 1085059 h 1085059"/>
                <a:gd name="connsiteX4" fmla="*/ 0 w 1016793"/>
                <a:gd name="connsiteY4" fmla="*/ 0 h 1085059"/>
                <a:gd name="connsiteX0" fmla="*/ 0 w 1016793"/>
                <a:gd name="connsiteY0" fmla="*/ 0 h 1085059"/>
                <a:gd name="connsiteX1" fmla="*/ 1016793 w 1016793"/>
                <a:gd name="connsiteY1" fmla="*/ 0 h 1085059"/>
                <a:gd name="connsiteX2" fmla="*/ 1014412 w 1016793"/>
                <a:gd name="connsiteY2" fmla="*/ 985046 h 1085059"/>
                <a:gd name="connsiteX3" fmla="*/ 0 w 1016793"/>
                <a:gd name="connsiteY3" fmla="*/ 1085059 h 1085059"/>
                <a:gd name="connsiteX4" fmla="*/ 0 w 1016793"/>
                <a:gd name="connsiteY4" fmla="*/ 0 h 1085059"/>
                <a:gd name="connsiteX0" fmla="*/ 0 w 1016793"/>
                <a:gd name="connsiteY0" fmla="*/ 0 h 985046"/>
                <a:gd name="connsiteX1" fmla="*/ 1016793 w 1016793"/>
                <a:gd name="connsiteY1" fmla="*/ 0 h 985046"/>
                <a:gd name="connsiteX2" fmla="*/ 1014412 w 1016793"/>
                <a:gd name="connsiteY2" fmla="*/ 985046 h 985046"/>
                <a:gd name="connsiteX3" fmla="*/ 261937 w 1016793"/>
                <a:gd name="connsiteY3" fmla="*/ 782641 h 985046"/>
                <a:gd name="connsiteX4" fmla="*/ 0 w 1016793"/>
                <a:gd name="connsiteY4" fmla="*/ 0 h 985046"/>
                <a:gd name="connsiteX0" fmla="*/ 0 w 1016793"/>
                <a:gd name="connsiteY0" fmla="*/ 0 h 985046"/>
                <a:gd name="connsiteX1" fmla="*/ 1016793 w 1016793"/>
                <a:gd name="connsiteY1" fmla="*/ 0 h 985046"/>
                <a:gd name="connsiteX2" fmla="*/ 1014412 w 1016793"/>
                <a:gd name="connsiteY2" fmla="*/ 985046 h 985046"/>
                <a:gd name="connsiteX3" fmla="*/ 121443 w 1016793"/>
                <a:gd name="connsiteY3" fmla="*/ 849316 h 985046"/>
                <a:gd name="connsiteX4" fmla="*/ 0 w 1016793"/>
                <a:gd name="connsiteY4" fmla="*/ 0 h 985046"/>
                <a:gd name="connsiteX0" fmla="*/ 0 w 1016793"/>
                <a:gd name="connsiteY0" fmla="*/ 0 h 985046"/>
                <a:gd name="connsiteX1" fmla="*/ 1016793 w 1016793"/>
                <a:gd name="connsiteY1" fmla="*/ 0 h 985046"/>
                <a:gd name="connsiteX2" fmla="*/ 1014412 w 1016793"/>
                <a:gd name="connsiteY2" fmla="*/ 985046 h 985046"/>
                <a:gd name="connsiteX3" fmla="*/ 121443 w 1016793"/>
                <a:gd name="connsiteY3" fmla="*/ 849316 h 985046"/>
                <a:gd name="connsiteX4" fmla="*/ 0 w 1016793"/>
                <a:gd name="connsiteY4" fmla="*/ 0 h 985046"/>
                <a:gd name="connsiteX0" fmla="*/ 0 w 1016793"/>
                <a:gd name="connsiteY0" fmla="*/ 0 h 985046"/>
                <a:gd name="connsiteX1" fmla="*/ 1016793 w 1016793"/>
                <a:gd name="connsiteY1" fmla="*/ 0 h 985046"/>
                <a:gd name="connsiteX2" fmla="*/ 1014412 w 1016793"/>
                <a:gd name="connsiteY2" fmla="*/ 985046 h 985046"/>
                <a:gd name="connsiteX3" fmla="*/ 345281 w 1016793"/>
                <a:gd name="connsiteY3" fmla="*/ 882653 h 985046"/>
                <a:gd name="connsiteX4" fmla="*/ 121443 w 1016793"/>
                <a:gd name="connsiteY4" fmla="*/ 849316 h 985046"/>
                <a:gd name="connsiteX5" fmla="*/ 0 w 1016793"/>
                <a:gd name="connsiteY5" fmla="*/ 0 h 985046"/>
                <a:gd name="connsiteX0" fmla="*/ 0 w 1016793"/>
                <a:gd name="connsiteY0" fmla="*/ 0 h 985046"/>
                <a:gd name="connsiteX1" fmla="*/ 1016793 w 1016793"/>
                <a:gd name="connsiteY1" fmla="*/ 0 h 985046"/>
                <a:gd name="connsiteX2" fmla="*/ 1014412 w 1016793"/>
                <a:gd name="connsiteY2" fmla="*/ 985046 h 985046"/>
                <a:gd name="connsiteX3" fmla="*/ 264318 w 1016793"/>
                <a:gd name="connsiteY3" fmla="*/ 785022 h 985046"/>
                <a:gd name="connsiteX4" fmla="*/ 121443 w 1016793"/>
                <a:gd name="connsiteY4" fmla="*/ 849316 h 985046"/>
                <a:gd name="connsiteX5" fmla="*/ 0 w 1016793"/>
                <a:gd name="connsiteY5" fmla="*/ 0 h 985046"/>
                <a:gd name="connsiteX0" fmla="*/ 0 w 1016793"/>
                <a:gd name="connsiteY0" fmla="*/ 0 h 985046"/>
                <a:gd name="connsiteX1" fmla="*/ 1016793 w 1016793"/>
                <a:gd name="connsiteY1" fmla="*/ 0 h 985046"/>
                <a:gd name="connsiteX2" fmla="*/ 1014412 w 1016793"/>
                <a:gd name="connsiteY2" fmla="*/ 985046 h 985046"/>
                <a:gd name="connsiteX3" fmla="*/ 264318 w 1016793"/>
                <a:gd name="connsiteY3" fmla="*/ 785022 h 985046"/>
                <a:gd name="connsiteX4" fmla="*/ 121443 w 1016793"/>
                <a:gd name="connsiteY4" fmla="*/ 849316 h 985046"/>
                <a:gd name="connsiteX5" fmla="*/ 0 w 1016793"/>
                <a:gd name="connsiteY5" fmla="*/ 0 h 985046"/>
                <a:gd name="connsiteX0" fmla="*/ 0 w 1016793"/>
                <a:gd name="connsiteY0" fmla="*/ 0 h 985046"/>
                <a:gd name="connsiteX1" fmla="*/ 1016793 w 1016793"/>
                <a:gd name="connsiteY1" fmla="*/ 0 h 985046"/>
                <a:gd name="connsiteX2" fmla="*/ 1014412 w 1016793"/>
                <a:gd name="connsiteY2" fmla="*/ 985046 h 985046"/>
                <a:gd name="connsiteX3" fmla="*/ 264318 w 1016793"/>
                <a:gd name="connsiteY3" fmla="*/ 785022 h 985046"/>
                <a:gd name="connsiteX4" fmla="*/ 123824 w 1016793"/>
                <a:gd name="connsiteY4" fmla="*/ 854079 h 985046"/>
                <a:gd name="connsiteX5" fmla="*/ 0 w 1016793"/>
                <a:gd name="connsiteY5" fmla="*/ 0 h 985046"/>
                <a:gd name="connsiteX0" fmla="*/ 0 w 1016793"/>
                <a:gd name="connsiteY0" fmla="*/ 0 h 985046"/>
                <a:gd name="connsiteX1" fmla="*/ 1016793 w 1016793"/>
                <a:gd name="connsiteY1" fmla="*/ 0 h 985046"/>
                <a:gd name="connsiteX2" fmla="*/ 1014412 w 1016793"/>
                <a:gd name="connsiteY2" fmla="*/ 985046 h 985046"/>
                <a:gd name="connsiteX3" fmla="*/ 264318 w 1016793"/>
                <a:gd name="connsiteY3" fmla="*/ 785022 h 985046"/>
                <a:gd name="connsiteX4" fmla="*/ 123824 w 1016793"/>
                <a:gd name="connsiteY4" fmla="*/ 854079 h 985046"/>
                <a:gd name="connsiteX5" fmla="*/ 0 w 1016793"/>
                <a:gd name="connsiteY5" fmla="*/ 0 h 985046"/>
                <a:gd name="connsiteX0" fmla="*/ 0 w 1016793"/>
                <a:gd name="connsiteY0" fmla="*/ 0 h 985046"/>
                <a:gd name="connsiteX1" fmla="*/ 1016793 w 1016793"/>
                <a:gd name="connsiteY1" fmla="*/ 0 h 985046"/>
                <a:gd name="connsiteX2" fmla="*/ 1014412 w 1016793"/>
                <a:gd name="connsiteY2" fmla="*/ 985046 h 985046"/>
                <a:gd name="connsiteX3" fmla="*/ 264318 w 1016793"/>
                <a:gd name="connsiteY3" fmla="*/ 785022 h 985046"/>
                <a:gd name="connsiteX4" fmla="*/ 123824 w 1016793"/>
                <a:gd name="connsiteY4" fmla="*/ 854079 h 985046"/>
                <a:gd name="connsiteX5" fmla="*/ 0 w 1016793"/>
                <a:gd name="connsiteY5" fmla="*/ 0 h 985046"/>
                <a:gd name="connsiteX0" fmla="*/ 0 w 1016793"/>
                <a:gd name="connsiteY0" fmla="*/ 0 h 985046"/>
                <a:gd name="connsiteX1" fmla="*/ 1016793 w 1016793"/>
                <a:gd name="connsiteY1" fmla="*/ 0 h 985046"/>
                <a:gd name="connsiteX2" fmla="*/ 1014412 w 1016793"/>
                <a:gd name="connsiteY2" fmla="*/ 985046 h 985046"/>
                <a:gd name="connsiteX3" fmla="*/ 264318 w 1016793"/>
                <a:gd name="connsiteY3" fmla="*/ 785022 h 985046"/>
                <a:gd name="connsiteX4" fmla="*/ 123824 w 1016793"/>
                <a:gd name="connsiteY4" fmla="*/ 854079 h 985046"/>
                <a:gd name="connsiteX5" fmla="*/ 0 w 1016793"/>
                <a:gd name="connsiteY5" fmla="*/ 0 h 985046"/>
                <a:gd name="connsiteX0" fmla="*/ 0 w 1016793"/>
                <a:gd name="connsiteY0" fmla="*/ 0 h 985046"/>
                <a:gd name="connsiteX1" fmla="*/ 1016793 w 1016793"/>
                <a:gd name="connsiteY1" fmla="*/ 0 h 985046"/>
                <a:gd name="connsiteX2" fmla="*/ 1014412 w 1016793"/>
                <a:gd name="connsiteY2" fmla="*/ 985046 h 985046"/>
                <a:gd name="connsiteX3" fmla="*/ 264318 w 1016793"/>
                <a:gd name="connsiteY3" fmla="*/ 785022 h 985046"/>
                <a:gd name="connsiteX4" fmla="*/ 123824 w 1016793"/>
                <a:gd name="connsiteY4" fmla="*/ 854079 h 985046"/>
                <a:gd name="connsiteX5" fmla="*/ 0 w 1016793"/>
                <a:gd name="connsiteY5" fmla="*/ 0 h 985046"/>
                <a:gd name="connsiteX0" fmla="*/ 0 w 1016793"/>
                <a:gd name="connsiteY0" fmla="*/ 0 h 985046"/>
                <a:gd name="connsiteX1" fmla="*/ 1016793 w 1016793"/>
                <a:gd name="connsiteY1" fmla="*/ 0 h 985046"/>
                <a:gd name="connsiteX2" fmla="*/ 1014412 w 1016793"/>
                <a:gd name="connsiteY2" fmla="*/ 985046 h 985046"/>
                <a:gd name="connsiteX3" fmla="*/ 264318 w 1016793"/>
                <a:gd name="connsiteY3" fmla="*/ 785022 h 985046"/>
                <a:gd name="connsiteX4" fmla="*/ 121442 w 1016793"/>
                <a:gd name="connsiteY4" fmla="*/ 854079 h 985046"/>
                <a:gd name="connsiteX5" fmla="*/ 0 w 1016793"/>
                <a:gd name="connsiteY5" fmla="*/ 0 h 985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16793" h="985046">
                  <a:moveTo>
                    <a:pt x="0" y="0"/>
                  </a:moveTo>
                  <a:lnTo>
                    <a:pt x="1016793" y="0"/>
                  </a:lnTo>
                  <a:cubicBezTo>
                    <a:pt x="1015999" y="328349"/>
                    <a:pt x="1015206" y="656697"/>
                    <a:pt x="1014412" y="985046"/>
                  </a:cubicBezTo>
                  <a:cubicBezTo>
                    <a:pt x="812006" y="970759"/>
                    <a:pt x="850106" y="1018384"/>
                    <a:pt x="264318" y="785022"/>
                  </a:cubicBezTo>
                  <a:cubicBezTo>
                    <a:pt x="150018" y="894560"/>
                    <a:pt x="145255" y="846936"/>
                    <a:pt x="121442" y="854079"/>
                  </a:cubicBezTo>
                  <a:cubicBezTo>
                    <a:pt x="-73820" y="675749"/>
                    <a:pt x="40481" y="283105"/>
                    <a:pt x="0" y="0"/>
                  </a:cubicBezTo>
                  <a:close/>
                </a:path>
              </a:pathLst>
            </a:custGeom>
            <a:solidFill>
              <a:srgbClr val="4F778F"/>
            </a:solidFill>
            <a:ln>
              <a:noFill/>
            </a:ln>
          </p:spPr>
          <p:txBody>
            <a:bodyPr vert="horz" wrap="square" lIns="80682" tIns="40341" rIns="80682" bIns="40341" numCol="1" rtlCol="0" anchor="t" anchorCtr="0" compatLnSpc="1">
              <a:prstTxWarp prst="textNoShape">
                <a:avLst/>
              </a:prstTxWarp>
            </a:bodyPr>
            <a:lstStyle/>
            <a:p>
              <a:pPr algn="ctr">
                <a:defRPr/>
              </a:pPr>
              <a:endParaRPr lang="en-IN" sz="1765">
                <a:solidFill>
                  <a:prstClr val="black"/>
                </a:solidFill>
                <a:latin typeface="Calibri" panose="020F0502020204030204"/>
              </a:endParaRPr>
            </a:p>
          </p:txBody>
        </p:sp>
        <p:grpSp>
          <p:nvGrpSpPr>
            <p:cNvPr id="19" name="Group 18">
              <a:extLst>
                <a:ext uri="{FF2B5EF4-FFF2-40B4-BE49-F238E27FC236}">
                  <a16:creationId xmlns:a16="http://schemas.microsoft.com/office/drawing/2014/main" id="{3B8DD63C-F972-505F-3CC3-3821F0109EB9}"/>
                </a:ext>
              </a:extLst>
            </p:cNvPr>
            <p:cNvGrpSpPr/>
            <p:nvPr/>
          </p:nvGrpSpPr>
          <p:grpSpPr>
            <a:xfrm>
              <a:off x="8718898" y="1215361"/>
              <a:ext cx="255705" cy="254992"/>
              <a:chOff x="8718898" y="1215361"/>
              <a:chExt cx="255705" cy="254992"/>
            </a:xfrm>
          </p:grpSpPr>
          <p:sp>
            <p:nvSpPr>
              <p:cNvPr id="21" name="Freeform: Shape 20">
                <a:extLst>
                  <a:ext uri="{FF2B5EF4-FFF2-40B4-BE49-F238E27FC236}">
                    <a16:creationId xmlns:a16="http://schemas.microsoft.com/office/drawing/2014/main" id="{A3D99393-D38C-DCDB-DADF-08D1DCAACC81}"/>
                  </a:ext>
                </a:extLst>
              </p:cNvPr>
              <p:cNvSpPr/>
              <p:nvPr/>
            </p:nvSpPr>
            <p:spPr>
              <a:xfrm>
                <a:off x="8742366" y="1337398"/>
                <a:ext cx="112393" cy="112397"/>
              </a:xfrm>
              <a:custGeom>
                <a:avLst/>
                <a:gdLst>
                  <a:gd name="connsiteX0" fmla="*/ 101784 w 712527"/>
                  <a:gd name="connsiteY0" fmla="*/ 712550 h 712549"/>
                  <a:gd name="connsiteX1" fmla="*/ 0 w 712527"/>
                  <a:gd name="connsiteY1" fmla="*/ 611128 h 712549"/>
                  <a:gd name="connsiteX2" fmla="*/ 29852 w 712527"/>
                  <a:gd name="connsiteY2" fmla="*/ 539014 h 712549"/>
                  <a:gd name="connsiteX3" fmla="*/ 537848 w 712527"/>
                  <a:gd name="connsiteY3" fmla="*/ 31017 h 712549"/>
                  <a:gd name="connsiteX4" fmla="*/ 681514 w 712527"/>
                  <a:gd name="connsiteY4" fmla="*/ 28521 h 712549"/>
                  <a:gd name="connsiteX5" fmla="*/ 684009 w 712527"/>
                  <a:gd name="connsiteY5" fmla="*/ 172187 h 712549"/>
                  <a:gd name="connsiteX6" fmla="*/ 681514 w 712527"/>
                  <a:gd name="connsiteY6" fmla="*/ 174683 h 712549"/>
                  <a:gd name="connsiteX7" fmla="*/ 173517 w 712527"/>
                  <a:gd name="connsiteY7" fmla="*/ 682679 h 712549"/>
                  <a:gd name="connsiteX8" fmla="*/ 101784 w 712527"/>
                  <a:gd name="connsiteY8" fmla="*/ 712550 h 712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12527" h="712549">
                    <a:moveTo>
                      <a:pt x="101784" y="712550"/>
                    </a:moveTo>
                    <a:cubicBezTo>
                      <a:pt x="45672" y="712655"/>
                      <a:pt x="105" y="667239"/>
                      <a:pt x="0" y="611128"/>
                    </a:cubicBezTo>
                    <a:cubicBezTo>
                      <a:pt x="-48" y="584077"/>
                      <a:pt x="10697" y="558121"/>
                      <a:pt x="29852" y="539014"/>
                    </a:cubicBezTo>
                    <a:lnTo>
                      <a:pt x="537848" y="31017"/>
                    </a:lnTo>
                    <a:cubicBezTo>
                      <a:pt x="576834" y="-9340"/>
                      <a:pt x="641147" y="-10464"/>
                      <a:pt x="681514" y="28521"/>
                    </a:cubicBezTo>
                    <a:cubicBezTo>
                      <a:pt x="721871" y="67507"/>
                      <a:pt x="722986" y="131820"/>
                      <a:pt x="684009" y="172187"/>
                    </a:cubicBezTo>
                    <a:cubicBezTo>
                      <a:pt x="683190" y="173035"/>
                      <a:pt x="682362" y="173863"/>
                      <a:pt x="681514" y="174683"/>
                    </a:cubicBezTo>
                    <a:lnTo>
                      <a:pt x="173517" y="682679"/>
                    </a:lnTo>
                    <a:cubicBezTo>
                      <a:pt x="154515" y="701748"/>
                      <a:pt x="128711" y="712493"/>
                      <a:pt x="101784" y="712550"/>
                    </a:cubicBezTo>
                    <a:close/>
                  </a:path>
                </a:pathLst>
              </a:custGeom>
              <a:solidFill>
                <a:srgbClr val="F5A71E"/>
              </a:solidFill>
              <a:ln w="9525" cap="flat">
                <a:noFill/>
                <a:prstDash val="solid"/>
                <a:miter/>
              </a:ln>
            </p:spPr>
            <p:txBody>
              <a:bodyPr rtlCol="0" anchor="ctr"/>
              <a:lstStyle/>
              <a:p>
                <a:pPr>
                  <a:defRPr/>
                </a:pPr>
                <a:endParaRPr lang="en-IN" sz="1765">
                  <a:solidFill>
                    <a:prstClr val="black"/>
                  </a:solidFill>
                  <a:latin typeface="Calibri" panose="020F0502020204030204"/>
                </a:endParaRPr>
              </a:p>
            </p:txBody>
          </p:sp>
          <p:sp>
            <p:nvSpPr>
              <p:cNvPr id="22" name="Freeform: Shape 21">
                <a:extLst>
                  <a:ext uri="{FF2B5EF4-FFF2-40B4-BE49-F238E27FC236}">
                    <a16:creationId xmlns:a16="http://schemas.microsoft.com/office/drawing/2014/main" id="{CDBE6588-E03A-E947-0B4C-506C555B8B83}"/>
                  </a:ext>
                </a:extLst>
              </p:cNvPr>
              <p:cNvSpPr/>
              <p:nvPr/>
            </p:nvSpPr>
            <p:spPr>
              <a:xfrm>
                <a:off x="8800876" y="1215361"/>
                <a:ext cx="160261" cy="160262"/>
              </a:xfrm>
              <a:custGeom>
                <a:avLst/>
                <a:gdLst>
                  <a:gd name="connsiteX0" fmla="*/ 1015994 w 1015993"/>
                  <a:gd name="connsiteY0" fmla="*/ 507997 h 1015993"/>
                  <a:gd name="connsiteX1" fmla="*/ 507997 w 1015993"/>
                  <a:gd name="connsiteY1" fmla="*/ 1015994 h 1015993"/>
                  <a:gd name="connsiteX2" fmla="*/ 0 w 1015993"/>
                  <a:gd name="connsiteY2" fmla="*/ 507997 h 1015993"/>
                  <a:gd name="connsiteX3" fmla="*/ 507997 w 1015993"/>
                  <a:gd name="connsiteY3" fmla="*/ 0 h 1015993"/>
                  <a:gd name="connsiteX4" fmla="*/ 1015994 w 1015993"/>
                  <a:gd name="connsiteY4" fmla="*/ 507997 h 10159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5993" h="1015993">
                    <a:moveTo>
                      <a:pt x="1015994" y="507997"/>
                    </a:moveTo>
                    <a:cubicBezTo>
                      <a:pt x="1015994" y="788556"/>
                      <a:pt x="788556" y="1015994"/>
                      <a:pt x="507997" y="1015994"/>
                    </a:cubicBezTo>
                    <a:cubicBezTo>
                      <a:pt x="227438" y="1015994"/>
                      <a:pt x="0" y="788556"/>
                      <a:pt x="0" y="507997"/>
                    </a:cubicBezTo>
                    <a:cubicBezTo>
                      <a:pt x="0" y="227438"/>
                      <a:pt x="227438" y="0"/>
                      <a:pt x="507997" y="0"/>
                    </a:cubicBezTo>
                    <a:cubicBezTo>
                      <a:pt x="788556" y="0"/>
                      <a:pt x="1015994" y="227438"/>
                      <a:pt x="1015994" y="507997"/>
                    </a:cubicBezTo>
                    <a:close/>
                  </a:path>
                </a:pathLst>
              </a:custGeom>
              <a:solidFill>
                <a:srgbClr val="F5A71E"/>
              </a:solidFill>
              <a:ln w="9525" cap="flat">
                <a:noFill/>
                <a:prstDash val="solid"/>
                <a:miter/>
              </a:ln>
            </p:spPr>
            <p:txBody>
              <a:bodyPr rtlCol="0" anchor="ctr"/>
              <a:lstStyle/>
              <a:p>
                <a:pPr>
                  <a:defRPr/>
                </a:pPr>
                <a:endParaRPr lang="en-IN" sz="1765">
                  <a:solidFill>
                    <a:prstClr val="black"/>
                  </a:solidFill>
                  <a:latin typeface="Calibri" panose="020F0502020204030204"/>
                </a:endParaRPr>
              </a:p>
            </p:txBody>
          </p:sp>
          <p:sp>
            <p:nvSpPr>
              <p:cNvPr id="23" name="Rectangle: Rounded Corners 22">
                <a:extLst>
                  <a:ext uri="{FF2B5EF4-FFF2-40B4-BE49-F238E27FC236}">
                    <a16:creationId xmlns:a16="http://schemas.microsoft.com/office/drawing/2014/main" id="{093C1864-DCFE-02CE-08EB-426E36E7D786}"/>
                  </a:ext>
                </a:extLst>
              </p:cNvPr>
              <p:cNvSpPr/>
              <p:nvPr/>
            </p:nvSpPr>
            <p:spPr bwMode="auto">
              <a:xfrm rot="2458017">
                <a:off x="8870228" y="1238415"/>
                <a:ext cx="104375" cy="58466"/>
              </a:xfrm>
              <a:prstGeom prst="roundRect">
                <a:avLst>
                  <a:gd name="adj" fmla="val 50000"/>
                </a:avLst>
              </a:prstGeom>
              <a:solidFill>
                <a:srgbClr val="F5A71E"/>
              </a:solidFill>
              <a:ln>
                <a:noFill/>
              </a:ln>
            </p:spPr>
            <p:txBody>
              <a:bodyPr vert="horz" wrap="square" lIns="80682" tIns="40341" rIns="80682" bIns="40341" numCol="1" rtlCol="0" anchor="t" anchorCtr="0" compatLnSpc="1">
                <a:prstTxWarp prst="textNoShape">
                  <a:avLst/>
                </a:prstTxWarp>
              </a:bodyPr>
              <a:lstStyle/>
              <a:p>
                <a:pPr algn="ctr">
                  <a:defRPr/>
                </a:pPr>
                <a:endParaRPr lang="en-IN" sz="1765">
                  <a:solidFill>
                    <a:prstClr val="black"/>
                  </a:solidFill>
                  <a:latin typeface="Calibri" panose="020F0502020204030204"/>
                </a:endParaRPr>
              </a:p>
            </p:txBody>
          </p:sp>
          <p:sp>
            <p:nvSpPr>
              <p:cNvPr id="24" name="Oval 23">
                <a:extLst>
                  <a:ext uri="{FF2B5EF4-FFF2-40B4-BE49-F238E27FC236}">
                    <a16:creationId xmlns:a16="http://schemas.microsoft.com/office/drawing/2014/main" id="{52B55C1F-2FC2-5E47-8052-1BDCE4A6DF71}"/>
                  </a:ext>
                </a:extLst>
              </p:cNvPr>
              <p:cNvSpPr/>
              <p:nvPr/>
            </p:nvSpPr>
            <p:spPr bwMode="auto">
              <a:xfrm>
                <a:off x="8718898" y="1402494"/>
                <a:ext cx="67859" cy="67859"/>
              </a:xfrm>
              <a:prstGeom prst="ellipse">
                <a:avLst/>
              </a:prstGeom>
              <a:solidFill>
                <a:schemeClr val="tx1">
                  <a:alpha val="20000"/>
                </a:schemeClr>
              </a:solidFill>
              <a:ln>
                <a:noFill/>
              </a:ln>
            </p:spPr>
            <p:txBody>
              <a:bodyPr vert="horz" wrap="square" lIns="80682" tIns="40341" rIns="80682" bIns="40341" numCol="1" rtlCol="0" anchor="t" anchorCtr="0" compatLnSpc="1">
                <a:prstTxWarp prst="textNoShape">
                  <a:avLst/>
                </a:prstTxWarp>
              </a:bodyPr>
              <a:lstStyle/>
              <a:p>
                <a:pPr algn="ctr">
                  <a:defRPr/>
                </a:pPr>
                <a:endParaRPr lang="en-IN" sz="1765">
                  <a:solidFill>
                    <a:prstClr val="black"/>
                  </a:solidFill>
                  <a:latin typeface="Calibri" panose="020F0502020204030204"/>
                </a:endParaRPr>
              </a:p>
            </p:txBody>
          </p:sp>
        </p:grpSp>
        <p:sp>
          <p:nvSpPr>
            <p:cNvPr id="20" name="Rectangle 19">
              <a:extLst>
                <a:ext uri="{FF2B5EF4-FFF2-40B4-BE49-F238E27FC236}">
                  <a16:creationId xmlns:a16="http://schemas.microsoft.com/office/drawing/2014/main" id="{237585BA-6084-C6AE-912A-A84789816C13}"/>
                </a:ext>
              </a:extLst>
            </p:cNvPr>
            <p:cNvSpPr/>
            <p:nvPr/>
          </p:nvSpPr>
          <p:spPr>
            <a:xfrm>
              <a:off x="7795847" y="1671152"/>
              <a:ext cx="1030206" cy="396233"/>
            </a:xfrm>
            <a:prstGeom prst="rect">
              <a:avLst/>
            </a:prstGeom>
          </p:spPr>
          <p:txBody>
            <a:bodyPr wrap="square" anchor="ctr">
              <a:spAutoFit/>
            </a:bodyPr>
            <a:lstStyle/>
            <a:p>
              <a:pPr algn="ctr">
                <a:lnSpc>
                  <a:spcPts val="1103"/>
                </a:lnSpc>
                <a:spcBef>
                  <a:spcPct val="0"/>
                </a:spcBef>
              </a:pPr>
              <a:r>
                <a:rPr lang="en-US" altLang="x-none" sz="1588" b="1" dirty="0">
                  <a:solidFill>
                    <a:schemeClr val="bg1"/>
                  </a:solidFill>
                </a:rPr>
                <a:t>Data Service Profiles</a:t>
              </a:r>
            </a:p>
          </p:txBody>
        </p:sp>
      </p:grpSp>
      <p:grpSp>
        <p:nvGrpSpPr>
          <p:cNvPr id="25" name="Group 24">
            <a:extLst>
              <a:ext uri="{FF2B5EF4-FFF2-40B4-BE49-F238E27FC236}">
                <a16:creationId xmlns:a16="http://schemas.microsoft.com/office/drawing/2014/main" id="{41B6D868-3904-EDB8-9267-501D954B0238}"/>
              </a:ext>
            </a:extLst>
          </p:cNvPr>
          <p:cNvGrpSpPr/>
          <p:nvPr/>
        </p:nvGrpSpPr>
        <p:grpSpPr>
          <a:xfrm>
            <a:off x="6425582" y="1035834"/>
            <a:ext cx="1951310" cy="1488974"/>
            <a:chOff x="6192166" y="1222843"/>
            <a:chExt cx="1260068" cy="1501499"/>
          </a:xfrm>
        </p:grpSpPr>
        <p:sp>
          <p:nvSpPr>
            <p:cNvPr id="26" name="Rectangle 18">
              <a:extLst>
                <a:ext uri="{FF2B5EF4-FFF2-40B4-BE49-F238E27FC236}">
                  <a16:creationId xmlns:a16="http://schemas.microsoft.com/office/drawing/2014/main" id="{98076983-6F4A-7048-1F9C-CCE5AAABC173}"/>
                </a:ext>
              </a:extLst>
            </p:cNvPr>
            <p:cNvSpPr/>
            <p:nvPr/>
          </p:nvSpPr>
          <p:spPr bwMode="auto">
            <a:xfrm>
              <a:off x="6315920" y="2339016"/>
              <a:ext cx="1077227" cy="267197"/>
            </a:xfrm>
            <a:custGeom>
              <a:avLst/>
              <a:gdLst>
                <a:gd name="connsiteX0" fmla="*/ 0 w 912018"/>
                <a:gd name="connsiteY0" fmla="*/ 0 h 226218"/>
                <a:gd name="connsiteX1" fmla="*/ 912018 w 912018"/>
                <a:gd name="connsiteY1" fmla="*/ 0 h 226218"/>
                <a:gd name="connsiteX2" fmla="*/ 912018 w 912018"/>
                <a:gd name="connsiteY2" fmla="*/ 226218 h 226218"/>
                <a:gd name="connsiteX3" fmla="*/ 0 w 912018"/>
                <a:gd name="connsiteY3" fmla="*/ 226218 h 226218"/>
                <a:gd name="connsiteX4" fmla="*/ 0 w 912018"/>
                <a:gd name="connsiteY4" fmla="*/ 0 h 226218"/>
                <a:gd name="connsiteX0" fmla="*/ 0 w 912018"/>
                <a:gd name="connsiteY0" fmla="*/ 0 h 226218"/>
                <a:gd name="connsiteX1" fmla="*/ 912018 w 912018"/>
                <a:gd name="connsiteY1" fmla="*/ 0 h 226218"/>
                <a:gd name="connsiteX2" fmla="*/ 912018 w 912018"/>
                <a:gd name="connsiteY2" fmla="*/ 226218 h 226218"/>
                <a:gd name="connsiteX3" fmla="*/ 0 w 912018"/>
                <a:gd name="connsiteY3" fmla="*/ 92868 h 226218"/>
                <a:gd name="connsiteX4" fmla="*/ 0 w 912018"/>
                <a:gd name="connsiteY4" fmla="*/ 0 h 226218"/>
                <a:gd name="connsiteX0" fmla="*/ 0 w 912018"/>
                <a:gd name="connsiteY0" fmla="*/ 0 h 226218"/>
                <a:gd name="connsiteX1" fmla="*/ 912018 w 912018"/>
                <a:gd name="connsiteY1" fmla="*/ 0 h 226218"/>
                <a:gd name="connsiteX2" fmla="*/ 912018 w 912018"/>
                <a:gd name="connsiteY2" fmla="*/ 226218 h 226218"/>
                <a:gd name="connsiteX3" fmla="*/ 0 w 912018"/>
                <a:gd name="connsiteY3" fmla="*/ 92868 h 226218"/>
                <a:gd name="connsiteX4" fmla="*/ 0 w 912018"/>
                <a:gd name="connsiteY4" fmla="*/ 0 h 226218"/>
                <a:gd name="connsiteX0" fmla="*/ 0 w 912018"/>
                <a:gd name="connsiteY0" fmla="*/ 0 h 226218"/>
                <a:gd name="connsiteX1" fmla="*/ 912018 w 912018"/>
                <a:gd name="connsiteY1" fmla="*/ 0 h 226218"/>
                <a:gd name="connsiteX2" fmla="*/ 912018 w 912018"/>
                <a:gd name="connsiteY2" fmla="*/ 226218 h 226218"/>
                <a:gd name="connsiteX3" fmla="*/ 0 w 912018"/>
                <a:gd name="connsiteY3" fmla="*/ 92868 h 226218"/>
                <a:gd name="connsiteX4" fmla="*/ 0 w 912018"/>
                <a:gd name="connsiteY4" fmla="*/ 0 h 226218"/>
                <a:gd name="connsiteX0" fmla="*/ 0 w 912018"/>
                <a:gd name="connsiteY0" fmla="*/ 0 h 226218"/>
                <a:gd name="connsiteX1" fmla="*/ 912018 w 912018"/>
                <a:gd name="connsiteY1" fmla="*/ 0 h 226218"/>
                <a:gd name="connsiteX2" fmla="*/ 912018 w 912018"/>
                <a:gd name="connsiteY2" fmla="*/ 226218 h 226218"/>
                <a:gd name="connsiteX3" fmla="*/ 0 w 912018"/>
                <a:gd name="connsiteY3" fmla="*/ 85724 h 226218"/>
                <a:gd name="connsiteX4" fmla="*/ 0 w 912018"/>
                <a:gd name="connsiteY4" fmla="*/ 0 h 226218"/>
                <a:gd name="connsiteX0" fmla="*/ 0 w 912018"/>
                <a:gd name="connsiteY0" fmla="*/ 0 h 226218"/>
                <a:gd name="connsiteX1" fmla="*/ 912018 w 912018"/>
                <a:gd name="connsiteY1" fmla="*/ 0 h 226218"/>
                <a:gd name="connsiteX2" fmla="*/ 912018 w 912018"/>
                <a:gd name="connsiteY2" fmla="*/ 226218 h 226218"/>
                <a:gd name="connsiteX3" fmla="*/ 0 w 912018"/>
                <a:gd name="connsiteY3" fmla="*/ 85724 h 226218"/>
                <a:gd name="connsiteX4" fmla="*/ 0 w 912018"/>
                <a:gd name="connsiteY4" fmla="*/ 0 h 226218"/>
                <a:gd name="connsiteX0" fmla="*/ 0 w 912018"/>
                <a:gd name="connsiteY0" fmla="*/ 0 h 226218"/>
                <a:gd name="connsiteX1" fmla="*/ 912018 w 912018"/>
                <a:gd name="connsiteY1" fmla="*/ 0 h 226218"/>
                <a:gd name="connsiteX2" fmla="*/ 912018 w 912018"/>
                <a:gd name="connsiteY2" fmla="*/ 226218 h 226218"/>
                <a:gd name="connsiteX3" fmla="*/ 0 w 912018"/>
                <a:gd name="connsiteY3" fmla="*/ 78580 h 226218"/>
                <a:gd name="connsiteX4" fmla="*/ 0 w 912018"/>
                <a:gd name="connsiteY4" fmla="*/ 0 h 2262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2018" h="226218">
                  <a:moveTo>
                    <a:pt x="0" y="0"/>
                  </a:moveTo>
                  <a:lnTo>
                    <a:pt x="912018" y="0"/>
                  </a:lnTo>
                  <a:lnTo>
                    <a:pt x="912018" y="226218"/>
                  </a:lnTo>
                  <a:cubicBezTo>
                    <a:pt x="653256" y="222249"/>
                    <a:pt x="115888" y="184943"/>
                    <a:pt x="0" y="78580"/>
                  </a:cubicBezTo>
                  <a:lnTo>
                    <a:pt x="0" y="0"/>
                  </a:lnTo>
                  <a:close/>
                </a:path>
              </a:pathLst>
            </a:custGeom>
            <a:solidFill>
              <a:srgbClr val="002D4D"/>
            </a:solidFill>
            <a:ln>
              <a:noFill/>
            </a:ln>
          </p:spPr>
          <p:txBody>
            <a:bodyPr vert="horz" wrap="square" lIns="80682" tIns="40341" rIns="80682" bIns="40341" numCol="1" rtlCol="0" anchor="t" anchorCtr="0" compatLnSpc="1">
              <a:prstTxWarp prst="textNoShape">
                <a:avLst/>
              </a:prstTxWarp>
            </a:bodyPr>
            <a:lstStyle/>
            <a:p>
              <a:pPr algn="ctr">
                <a:defRPr/>
              </a:pPr>
              <a:endParaRPr lang="en-IN" sz="1765">
                <a:solidFill>
                  <a:prstClr val="black"/>
                </a:solidFill>
                <a:latin typeface="Calibri" panose="020F0502020204030204"/>
              </a:endParaRPr>
            </a:p>
          </p:txBody>
        </p:sp>
        <p:sp>
          <p:nvSpPr>
            <p:cNvPr id="27" name="Rectangle 16">
              <a:extLst>
                <a:ext uri="{FF2B5EF4-FFF2-40B4-BE49-F238E27FC236}">
                  <a16:creationId xmlns:a16="http://schemas.microsoft.com/office/drawing/2014/main" id="{F537A705-EB4C-1DDE-77FD-008D909CA4D7}"/>
                </a:ext>
              </a:extLst>
            </p:cNvPr>
            <p:cNvSpPr/>
            <p:nvPr/>
          </p:nvSpPr>
          <p:spPr bwMode="auto">
            <a:xfrm>
              <a:off x="6192166" y="1442729"/>
              <a:ext cx="1200981" cy="1281613"/>
            </a:xfrm>
            <a:custGeom>
              <a:avLst/>
              <a:gdLst>
                <a:gd name="connsiteX0" fmla="*/ 0 w 1016793"/>
                <a:gd name="connsiteY0" fmla="*/ 0 h 1085059"/>
                <a:gd name="connsiteX1" fmla="*/ 1016793 w 1016793"/>
                <a:gd name="connsiteY1" fmla="*/ 0 h 1085059"/>
                <a:gd name="connsiteX2" fmla="*/ 1016793 w 1016793"/>
                <a:gd name="connsiteY2" fmla="*/ 1085059 h 1085059"/>
                <a:gd name="connsiteX3" fmla="*/ 0 w 1016793"/>
                <a:gd name="connsiteY3" fmla="*/ 1085059 h 1085059"/>
                <a:gd name="connsiteX4" fmla="*/ 0 w 1016793"/>
                <a:gd name="connsiteY4" fmla="*/ 0 h 1085059"/>
                <a:gd name="connsiteX0" fmla="*/ 0 w 1016793"/>
                <a:gd name="connsiteY0" fmla="*/ 0 h 1085059"/>
                <a:gd name="connsiteX1" fmla="*/ 1016793 w 1016793"/>
                <a:gd name="connsiteY1" fmla="*/ 0 h 1085059"/>
                <a:gd name="connsiteX2" fmla="*/ 1014412 w 1016793"/>
                <a:gd name="connsiteY2" fmla="*/ 985046 h 1085059"/>
                <a:gd name="connsiteX3" fmla="*/ 0 w 1016793"/>
                <a:gd name="connsiteY3" fmla="*/ 1085059 h 1085059"/>
                <a:gd name="connsiteX4" fmla="*/ 0 w 1016793"/>
                <a:gd name="connsiteY4" fmla="*/ 0 h 10850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6793" h="1085059">
                  <a:moveTo>
                    <a:pt x="0" y="0"/>
                  </a:moveTo>
                  <a:lnTo>
                    <a:pt x="1016793" y="0"/>
                  </a:lnTo>
                  <a:cubicBezTo>
                    <a:pt x="1015999" y="328349"/>
                    <a:pt x="1015206" y="656697"/>
                    <a:pt x="1014412" y="985046"/>
                  </a:cubicBezTo>
                  <a:lnTo>
                    <a:pt x="0" y="1085059"/>
                  </a:lnTo>
                  <a:lnTo>
                    <a:pt x="0" y="0"/>
                  </a:lnTo>
                  <a:close/>
                </a:path>
              </a:pathLst>
            </a:custGeom>
            <a:solidFill>
              <a:schemeClr val="tx1">
                <a:alpha val="20000"/>
              </a:schemeClr>
            </a:solidFill>
            <a:ln>
              <a:noFill/>
            </a:ln>
          </p:spPr>
          <p:txBody>
            <a:bodyPr vert="horz" wrap="square" lIns="80682" tIns="40341" rIns="80682" bIns="40341" numCol="1" rtlCol="0" anchor="t" anchorCtr="0" compatLnSpc="1">
              <a:prstTxWarp prst="textNoShape">
                <a:avLst/>
              </a:prstTxWarp>
            </a:bodyPr>
            <a:lstStyle/>
            <a:p>
              <a:pPr algn="ctr">
                <a:defRPr/>
              </a:pPr>
              <a:endParaRPr lang="en-IN" sz="1765">
                <a:solidFill>
                  <a:prstClr val="black"/>
                </a:solidFill>
                <a:latin typeface="Calibri" panose="020F0502020204030204"/>
              </a:endParaRPr>
            </a:p>
          </p:txBody>
        </p:sp>
        <p:sp>
          <p:nvSpPr>
            <p:cNvPr id="28" name="Rectangle 16">
              <a:extLst>
                <a:ext uri="{FF2B5EF4-FFF2-40B4-BE49-F238E27FC236}">
                  <a16:creationId xmlns:a16="http://schemas.microsoft.com/office/drawing/2014/main" id="{91B2D73F-699D-9034-0267-B07301D5584D}"/>
                </a:ext>
              </a:extLst>
            </p:cNvPr>
            <p:cNvSpPr/>
            <p:nvPr/>
          </p:nvSpPr>
          <p:spPr bwMode="auto">
            <a:xfrm>
              <a:off x="6192167" y="1310413"/>
              <a:ext cx="1200981" cy="1295799"/>
            </a:xfrm>
            <a:custGeom>
              <a:avLst/>
              <a:gdLst>
                <a:gd name="connsiteX0" fmla="*/ 0 w 1016793"/>
                <a:gd name="connsiteY0" fmla="*/ 0 h 1085059"/>
                <a:gd name="connsiteX1" fmla="*/ 1016793 w 1016793"/>
                <a:gd name="connsiteY1" fmla="*/ 0 h 1085059"/>
                <a:gd name="connsiteX2" fmla="*/ 1016793 w 1016793"/>
                <a:gd name="connsiteY2" fmla="*/ 1085059 h 1085059"/>
                <a:gd name="connsiteX3" fmla="*/ 0 w 1016793"/>
                <a:gd name="connsiteY3" fmla="*/ 1085059 h 1085059"/>
                <a:gd name="connsiteX4" fmla="*/ 0 w 1016793"/>
                <a:gd name="connsiteY4" fmla="*/ 0 h 1085059"/>
                <a:gd name="connsiteX0" fmla="*/ 0 w 1016793"/>
                <a:gd name="connsiteY0" fmla="*/ 0 h 1085059"/>
                <a:gd name="connsiteX1" fmla="*/ 1016793 w 1016793"/>
                <a:gd name="connsiteY1" fmla="*/ 0 h 1085059"/>
                <a:gd name="connsiteX2" fmla="*/ 1014412 w 1016793"/>
                <a:gd name="connsiteY2" fmla="*/ 985046 h 1085059"/>
                <a:gd name="connsiteX3" fmla="*/ 0 w 1016793"/>
                <a:gd name="connsiteY3" fmla="*/ 1085059 h 1085059"/>
                <a:gd name="connsiteX4" fmla="*/ 0 w 1016793"/>
                <a:gd name="connsiteY4" fmla="*/ 0 h 1085059"/>
                <a:gd name="connsiteX0" fmla="*/ 0 w 1016793"/>
                <a:gd name="connsiteY0" fmla="*/ 0 h 985046"/>
                <a:gd name="connsiteX1" fmla="*/ 1016793 w 1016793"/>
                <a:gd name="connsiteY1" fmla="*/ 0 h 985046"/>
                <a:gd name="connsiteX2" fmla="*/ 1014412 w 1016793"/>
                <a:gd name="connsiteY2" fmla="*/ 985046 h 985046"/>
                <a:gd name="connsiteX3" fmla="*/ 261937 w 1016793"/>
                <a:gd name="connsiteY3" fmla="*/ 782641 h 985046"/>
                <a:gd name="connsiteX4" fmla="*/ 0 w 1016793"/>
                <a:gd name="connsiteY4" fmla="*/ 0 h 985046"/>
                <a:gd name="connsiteX0" fmla="*/ 0 w 1016793"/>
                <a:gd name="connsiteY0" fmla="*/ 0 h 985046"/>
                <a:gd name="connsiteX1" fmla="*/ 1016793 w 1016793"/>
                <a:gd name="connsiteY1" fmla="*/ 0 h 985046"/>
                <a:gd name="connsiteX2" fmla="*/ 1014412 w 1016793"/>
                <a:gd name="connsiteY2" fmla="*/ 985046 h 985046"/>
                <a:gd name="connsiteX3" fmla="*/ 121443 w 1016793"/>
                <a:gd name="connsiteY3" fmla="*/ 849316 h 985046"/>
                <a:gd name="connsiteX4" fmla="*/ 0 w 1016793"/>
                <a:gd name="connsiteY4" fmla="*/ 0 h 985046"/>
                <a:gd name="connsiteX0" fmla="*/ 0 w 1016793"/>
                <a:gd name="connsiteY0" fmla="*/ 0 h 985046"/>
                <a:gd name="connsiteX1" fmla="*/ 1016793 w 1016793"/>
                <a:gd name="connsiteY1" fmla="*/ 0 h 985046"/>
                <a:gd name="connsiteX2" fmla="*/ 1014412 w 1016793"/>
                <a:gd name="connsiteY2" fmla="*/ 985046 h 985046"/>
                <a:gd name="connsiteX3" fmla="*/ 121443 w 1016793"/>
                <a:gd name="connsiteY3" fmla="*/ 849316 h 985046"/>
                <a:gd name="connsiteX4" fmla="*/ 0 w 1016793"/>
                <a:gd name="connsiteY4" fmla="*/ 0 h 985046"/>
                <a:gd name="connsiteX0" fmla="*/ 0 w 1016793"/>
                <a:gd name="connsiteY0" fmla="*/ 0 h 985046"/>
                <a:gd name="connsiteX1" fmla="*/ 1016793 w 1016793"/>
                <a:gd name="connsiteY1" fmla="*/ 0 h 985046"/>
                <a:gd name="connsiteX2" fmla="*/ 1014412 w 1016793"/>
                <a:gd name="connsiteY2" fmla="*/ 985046 h 985046"/>
                <a:gd name="connsiteX3" fmla="*/ 345281 w 1016793"/>
                <a:gd name="connsiteY3" fmla="*/ 882653 h 985046"/>
                <a:gd name="connsiteX4" fmla="*/ 121443 w 1016793"/>
                <a:gd name="connsiteY4" fmla="*/ 849316 h 985046"/>
                <a:gd name="connsiteX5" fmla="*/ 0 w 1016793"/>
                <a:gd name="connsiteY5" fmla="*/ 0 h 985046"/>
                <a:gd name="connsiteX0" fmla="*/ 0 w 1016793"/>
                <a:gd name="connsiteY0" fmla="*/ 0 h 985046"/>
                <a:gd name="connsiteX1" fmla="*/ 1016793 w 1016793"/>
                <a:gd name="connsiteY1" fmla="*/ 0 h 985046"/>
                <a:gd name="connsiteX2" fmla="*/ 1014412 w 1016793"/>
                <a:gd name="connsiteY2" fmla="*/ 985046 h 985046"/>
                <a:gd name="connsiteX3" fmla="*/ 264318 w 1016793"/>
                <a:gd name="connsiteY3" fmla="*/ 785022 h 985046"/>
                <a:gd name="connsiteX4" fmla="*/ 121443 w 1016793"/>
                <a:gd name="connsiteY4" fmla="*/ 849316 h 985046"/>
                <a:gd name="connsiteX5" fmla="*/ 0 w 1016793"/>
                <a:gd name="connsiteY5" fmla="*/ 0 h 985046"/>
                <a:gd name="connsiteX0" fmla="*/ 0 w 1016793"/>
                <a:gd name="connsiteY0" fmla="*/ 0 h 985046"/>
                <a:gd name="connsiteX1" fmla="*/ 1016793 w 1016793"/>
                <a:gd name="connsiteY1" fmla="*/ 0 h 985046"/>
                <a:gd name="connsiteX2" fmla="*/ 1014412 w 1016793"/>
                <a:gd name="connsiteY2" fmla="*/ 985046 h 985046"/>
                <a:gd name="connsiteX3" fmla="*/ 264318 w 1016793"/>
                <a:gd name="connsiteY3" fmla="*/ 785022 h 985046"/>
                <a:gd name="connsiteX4" fmla="*/ 121443 w 1016793"/>
                <a:gd name="connsiteY4" fmla="*/ 849316 h 985046"/>
                <a:gd name="connsiteX5" fmla="*/ 0 w 1016793"/>
                <a:gd name="connsiteY5" fmla="*/ 0 h 985046"/>
                <a:gd name="connsiteX0" fmla="*/ 0 w 1016793"/>
                <a:gd name="connsiteY0" fmla="*/ 0 h 985046"/>
                <a:gd name="connsiteX1" fmla="*/ 1016793 w 1016793"/>
                <a:gd name="connsiteY1" fmla="*/ 0 h 985046"/>
                <a:gd name="connsiteX2" fmla="*/ 1014412 w 1016793"/>
                <a:gd name="connsiteY2" fmla="*/ 985046 h 985046"/>
                <a:gd name="connsiteX3" fmla="*/ 264318 w 1016793"/>
                <a:gd name="connsiteY3" fmla="*/ 785022 h 985046"/>
                <a:gd name="connsiteX4" fmla="*/ 123824 w 1016793"/>
                <a:gd name="connsiteY4" fmla="*/ 854079 h 985046"/>
                <a:gd name="connsiteX5" fmla="*/ 0 w 1016793"/>
                <a:gd name="connsiteY5" fmla="*/ 0 h 985046"/>
                <a:gd name="connsiteX0" fmla="*/ 0 w 1016793"/>
                <a:gd name="connsiteY0" fmla="*/ 0 h 985046"/>
                <a:gd name="connsiteX1" fmla="*/ 1016793 w 1016793"/>
                <a:gd name="connsiteY1" fmla="*/ 0 h 985046"/>
                <a:gd name="connsiteX2" fmla="*/ 1014412 w 1016793"/>
                <a:gd name="connsiteY2" fmla="*/ 985046 h 985046"/>
                <a:gd name="connsiteX3" fmla="*/ 264318 w 1016793"/>
                <a:gd name="connsiteY3" fmla="*/ 785022 h 985046"/>
                <a:gd name="connsiteX4" fmla="*/ 123824 w 1016793"/>
                <a:gd name="connsiteY4" fmla="*/ 854079 h 985046"/>
                <a:gd name="connsiteX5" fmla="*/ 0 w 1016793"/>
                <a:gd name="connsiteY5" fmla="*/ 0 h 985046"/>
                <a:gd name="connsiteX0" fmla="*/ 0 w 1016793"/>
                <a:gd name="connsiteY0" fmla="*/ 0 h 985046"/>
                <a:gd name="connsiteX1" fmla="*/ 1016793 w 1016793"/>
                <a:gd name="connsiteY1" fmla="*/ 0 h 985046"/>
                <a:gd name="connsiteX2" fmla="*/ 1014412 w 1016793"/>
                <a:gd name="connsiteY2" fmla="*/ 985046 h 985046"/>
                <a:gd name="connsiteX3" fmla="*/ 264318 w 1016793"/>
                <a:gd name="connsiteY3" fmla="*/ 785022 h 985046"/>
                <a:gd name="connsiteX4" fmla="*/ 123824 w 1016793"/>
                <a:gd name="connsiteY4" fmla="*/ 854079 h 985046"/>
                <a:gd name="connsiteX5" fmla="*/ 0 w 1016793"/>
                <a:gd name="connsiteY5" fmla="*/ 0 h 985046"/>
                <a:gd name="connsiteX0" fmla="*/ 0 w 1016793"/>
                <a:gd name="connsiteY0" fmla="*/ 0 h 985046"/>
                <a:gd name="connsiteX1" fmla="*/ 1016793 w 1016793"/>
                <a:gd name="connsiteY1" fmla="*/ 0 h 985046"/>
                <a:gd name="connsiteX2" fmla="*/ 1014412 w 1016793"/>
                <a:gd name="connsiteY2" fmla="*/ 985046 h 985046"/>
                <a:gd name="connsiteX3" fmla="*/ 264318 w 1016793"/>
                <a:gd name="connsiteY3" fmla="*/ 785022 h 985046"/>
                <a:gd name="connsiteX4" fmla="*/ 123824 w 1016793"/>
                <a:gd name="connsiteY4" fmla="*/ 854079 h 985046"/>
                <a:gd name="connsiteX5" fmla="*/ 0 w 1016793"/>
                <a:gd name="connsiteY5" fmla="*/ 0 h 985046"/>
                <a:gd name="connsiteX0" fmla="*/ 0 w 1016793"/>
                <a:gd name="connsiteY0" fmla="*/ 0 h 985046"/>
                <a:gd name="connsiteX1" fmla="*/ 1016793 w 1016793"/>
                <a:gd name="connsiteY1" fmla="*/ 0 h 985046"/>
                <a:gd name="connsiteX2" fmla="*/ 1014412 w 1016793"/>
                <a:gd name="connsiteY2" fmla="*/ 985046 h 985046"/>
                <a:gd name="connsiteX3" fmla="*/ 264318 w 1016793"/>
                <a:gd name="connsiteY3" fmla="*/ 785022 h 985046"/>
                <a:gd name="connsiteX4" fmla="*/ 123824 w 1016793"/>
                <a:gd name="connsiteY4" fmla="*/ 854079 h 985046"/>
                <a:gd name="connsiteX5" fmla="*/ 0 w 1016793"/>
                <a:gd name="connsiteY5" fmla="*/ 0 h 985046"/>
                <a:gd name="connsiteX0" fmla="*/ 0 w 1016793"/>
                <a:gd name="connsiteY0" fmla="*/ 0 h 985046"/>
                <a:gd name="connsiteX1" fmla="*/ 1016793 w 1016793"/>
                <a:gd name="connsiteY1" fmla="*/ 0 h 985046"/>
                <a:gd name="connsiteX2" fmla="*/ 1014412 w 1016793"/>
                <a:gd name="connsiteY2" fmla="*/ 985046 h 985046"/>
                <a:gd name="connsiteX3" fmla="*/ 264318 w 1016793"/>
                <a:gd name="connsiteY3" fmla="*/ 785022 h 985046"/>
                <a:gd name="connsiteX4" fmla="*/ 121442 w 1016793"/>
                <a:gd name="connsiteY4" fmla="*/ 854079 h 985046"/>
                <a:gd name="connsiteX5" fmla="*/ 0 w 1016793"/>
                <a:gd name="connsiteY5" fmla="*/ 0 h 985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16793" h="985046">
                  <a:moveTo>
                    <a:pt x="0" y="0"/>
                  </a:moveTo>
                  <a:lnTo>
                    <a:pt x="1016793" y="0"/>
                  </a:lnTo>
                  <a:cubicBezTo>
                    <a:pt x="1015999" y="328349"/>
                    <a:pt x="1015206" y="656697"/>
                    <a:pt x="1014412" y="985046"/>
                  </a:cubicBezTo>
                  <a:cubicBezTo>
                    <a:pt x="812006" y="970759"/>
                    <a:pt x="850106" y="1018384"/>
                    <a:pt x="264318" y="785022"/>
                  </a:cubicBezTo>
                  <a:cubicBezTo>
                    <a:pt x="150018" y="894560"/>
                    <a:pt x="145255" y="846936"/>
                    <a:pt x="121442" y="854079"/>
                  </a:cubicBezTo>
                  <a:cubicBezTo>
                    <a:pt x="-73820" y="675749"/>
                    <a:pt x="40481" y="283105"/>
                    <a:pt x="0" y="0"/>
                  </a:cubicBezTo>
                  <a:close/>
                </a:path>
              </a:pathLst>
            </a:custGeom>
            <a:solidFill>
              <a:srgbClr val="324C5C"/>
            </a:solidFill>
            <a:ln>
              <a:noFill/>
            </a:ln>
          </p:spPr>
          <p:txBody>
            <a:bodyPr vert="horz" wrap="square" lIns="80682" tIns="40341" rIns="80682" bIns="40341" numCol="1" rtlCol="0" anchor="t" anchorCtr="0" compatLnSpc="1">
              <a:prstTxWarp prst="textNoShape">
                <a:avLst/>
              </a:prstTxWarp>
            </a:bodyPr>
            <a:lstStyle/>
            <a:p>
              <a:pPr algn="ctr">
                <a:defRPr/>
              </a:pPr>
              <a:endParaRPr lang="en-IN" sz="1765">
                <a:solidFill>
                  <a:prstClr val="black"/>
                </a:solidFill>
                <a:latin typeface="Calibri" panose="020F0502020204030204"/>
              </a:endParaRPr>
            </a:p>
          </p:txBody>
        </p:sp>
        <p:grpSp>
          <p:nvGrpSpPr>
            <p:cNvPr id="29" name="Group 28">
              <a:extLst>
                <a:ext uri="{FF2B5EF4-FFF2-40B4-BE49-F238E27FC236}">
                  <a16:creationId xmlns:a16="http://schemas.microsoft.com/office/drawing/2014/main" id="{6E5EA4CE-641F-0938-2EA5-09A003105F3F}"/>
                </a:ext>
              </a:extLst>
            </p:cNvPr>
            <p:cNvGrpSpPr/>
            <p:nvPr/>
          </p:nvGrpSpPr>
          <p:grpSpPr>
            <a:xfrm>
              <a:off x="7218765" y="1222843"/>
              <a:ext cx="233469" cy="247510"/>
              <a:chOff x="7218765" y="1222843"/>
              <a:chExt cx="233469" cy="247510"/>
            </a:xfrm>
          </p:grpSpPr>
          <p:sp>
            <p:nvSpPr>
              <p:cNvPr id="31" name="Freeform: Shape 30">
                <a:extLst>
                  <a:ext uri="{FF2B5EF4-FFF2-40B4-BE49-F238E27FC236}">
                    <a16:creationId xmlns:a16="http://schemas.microsoft.com/office/drawing/2014/main" id="{D1B474F7-7BAD-374F-FAD0-0B1C7E155793}"/>
                  </a:ext>
                </a:extLst>
              </p:cNvPr>
              <p:cNvSpPr/>
              <p:nvPr/>
            </p:nvSpPr>
            <p:spPr>
              <a:xfrm>
                <a:off x="7242233" y="1337398"/>
                <a:ext cx="112393" cy="112397"/>
              </a:xfrm>
              <a:custGeom>
                <a:avLst/>
                <a:gdLst>
                  <a:gd name="connsiteX0" fmla="*/ 101784 w 712527"/>
                  <a:gd name="connsiteY0" fmla="*/ 712550 h 712549"/>
                  <a:gd name="connsiteX1" fmla="*/ 0 w 712527"/>
                  <a:gd name="connsiteY1" fmla="*/ 611128 h 712549"/>
                  <a:gd name="connsiteX2" fmla="*/ 29852 w 712527"/>
                  <a:gd name="connsiteY2" fmla="*/ 539014 h 712549"/>
                  <a:gd name="connsiteX3" fmla="*/ 537848 w 712527"/>
                  <a:gd name="connsiteY3" fmla="*/ 31017 h 712549"/>
                  <a:gd name="connsiteX4" fmla="*/ 681514 w 712527"/>
                  <a:gd name="connsiteY4" fmla="*/ 28521 h 712549"/>
                  <a:gd name="connsiteX5" fmla="*/ 684009 w 712527"/>
                  <a:gd name="connsiteY5" fmla="*/ 172187 h 712549"/>
                  <a:gd name="connsiteX6" fmla="*/ 681514 w 712527"/>
                  <a:gd name="connsiteY6" fmla="*/ 174683 h 712549"/>
                  <a:gd name="connsiteX7" fmla="*/ 173517 w 712527"/>
                  <a:gd name="connsiteY7" fmla="*/ 682679 h 712549"/>
                  <a:gd name="connsiteX8" fmla="*/ 101784 w 712527"/>
                  <a:gd name="connsiteY8" fmla="*/ 712550 h 712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12527" h="712549">
                    <a:moveTo>
                      <a:pt x="101784" y="712550"/>
                    </a:moveTo>
                    <a:cubicBezTo>
                      <a:pt x="45672" y="712655"/>
                      <a:pt x="105" y="667239"/>
                      <a:pt x="0" y="611128"/>
                    </a:cubicBezTo>
                    <a:cubicBezTo>
                      <a:pt x="-48" y="584077"/>
                      <a:pt x="10697" y="558121"/>
                      <a:pt x="29852" y="539014"/>
                    </a:cubicBezTo>
                    <a:lnTo>
                      <a:pt x="537848" y="31017"/>
                    </a:lnTo>
                    <a:cubicBezTo>
                      <a:pt x="576834" y="-9340"/>
                      <a:pt x="641147" y="-10464"/>
                      <a:pt x="681514" y="28521"/>
                    </a:cubicBezTo>
                    <a:cubicBezTo>
                      <a:pt x="721871" y="67507"/>
                      <a:pt x="722986" y="131820"/>
                      <a:pt x="684009" y="172187"/>
                    </a:cubicBezTo>
                    <a:cubicBezTo>
                      <a:pt x="683190" y="173035"/>
                      <a:pt x="682362" y="173863"/>
                      <a:pt x="681514" y="174683"/>
                    </a:cubicBezTo>
                    <a:lnTo>
                      <a:pt x="173517" y="682679"/>
                    </a:lnTo>
                    <a:cubicBezTo>
                      <a:pt x="154515" y="701748"/>
                      <a:pt x="128711" y="712493"/>
                      <a:pt x="101784" y="712550"/>
                    </a:cubicBezTo>
                    <a:close/>
                  </a:path>
                </a:pathLst>
              </a:custGeom>
              <a:solidFill>
                <a:srgbClr val="F5A71E"/>
              </a:solidFill>
              <a:ln w="9525" cap="flat">
                <a:noFill/>
                <a:prstDash val="solid"/>
                <a:miter/>
              </a:ln>
            </p:spPr>
            <p:txBody>
              <a:bodyPr rtlCol="0" anchor="ctr"/>
              <a:lstStyle/>
              <a:p>
                <a:pPr>
                  <a:defRPr/>
                </a:pPr>
                <a:endParaRPr lang="en-IN" sz="1765">
                  <a:solidFill>
                    <a:prstClr val="black"/>
                  </a:solidFill>
                  <a:latin typeface="Calibri" panose="020F0502020204030204"/>
                </a:endParaRPr>
              </a:p>
            </p:txBody>
          </p:sp>
          <p:sp>
            <p:nvSpPr>
              <p:cNvPr id="32" name="Freeform: Shape 31">
                <a:extLst>
                  <a:ext uri="{FF2B5EF4-FFF2-40B4-BE49-F238E27FC236}">
                    <a16:creationId xmlns:a16="http://schemas.microsoft.com/office/drawing/2014/main" id="{966504DA-A18F-130E-3BCD-77B2A07762A9}"/>
                  </a:ext>
                </a:extLst>
              </p:cNvPr>
              <p:cNvSpPr/>
              <p:nvPr/>
            </p:nvSpPr>
            <p:spPr>
              <a:xfrm>
                <a:off x="7291973" y="1233652"/>
                <a:ext cx="160261" cy="160262"/>
              </a:xfrm>
              <a:custGeom>
                <a:avLst/>
                <a:gdLst>
                  <a:gd name="connsiteX0" fmla="*/ 1015994 w 1015993"/>
                  <a:gd name="connsiteY0" fmla="*/ 507997 h 1015993"/>
                  <a:gd name="connsiteX1" fmla="*/ 507997 w 1015993"/>
                  <a:gd name="connsiteY1" fmla="*/ 1015994 h 1015993"/>
                  <a:gd name="connsiteX2" fmla="*/ 0 w 1015993"/>
                  <a:gd name="connsiteY2" fmla="*/ 507997 h 1015993"/>
                  <a:gd name="connsiteX3" fmla="*/ 507997 w 1015993"/>
                  <a:gd name="connsiteY3" fmla="*/ 0 h 1015993"/>
                  <a:gd name="connsiteX4" fmla="*/ 1015994 w 1015993"/>
                  <a:gd name="connsiteY4" fmla="*/ 507997 h 10159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5993" h="1015993">
                    <a:moveTo>
                      <a:pt x="1015994" y="507997"/>
                    </a:moveTo>
                    <a:cubicBezTo>
                      <a:pt x="1015994" y="788556"/>
                      <a:pt x="788556" y="1015994"/>
                      <a:pt x="507997" y="1015994"/>
                    </a:cubicBezTo>
                    <a:cubicBezTo>
                      <a:pt x="227438" y="1015994"/>
                      <a:pt x="0" y="788556"/>
                      <a:pt x="0" y="507997"/>
                    </a:cubicBezTo>
                    <a:cubicBezTo>
                      <a:pt x="0" y="227438"/>
                      <a:pt x="227438" y="0"/>
                      <a:pt x="507997" y="0"/>
                    </a:cubicBezTo>
                    <a:cubicBezTo>
                      <a:pt x="788556" y="0"/>
                      <a:pt x="1015994" y="227438"/>
                      <a:pt x="1015994" y="507997"/>
                    </a:cubicBezTo>
                    <a:close/>
                  </a:path>
                </a:pathLst>
              </a:custGeom>
              <a:solidFill>
                <a:srgbClr val="F5A71E"/>
              </a:solidFill>
              <a:ln w="9525" cap="flat">
                <a:noFill/>
                <a:prstDash val="solid"/>
                <a:miter/>
              </a:ln>
            </p:spPr>
            <p:txBody>
              <a:bodyPr rtlCol="0" anchor="ctr"/>
              <a:lstStyle/>
              <a:p>
                <a:pPr>
                  <a:defRPr/>
                </a:pPr>
                <a:endParaRPr lang="en-IN" sz="1765">
                  <a:solidFill>
                    <a:prstClr val="black"/>
                  </a:solidFill>
                  <a:latin typeface="Calibri" panose="020F0502020204030204"/>
                </a:endParaRPr>
              </a:p>
            </p:txBody>
          </p:sp>
          <p:sp>
            <p:nvSpPr>
              <p:cNvPr id="33" name="Rectangle: Rounded Corners 32">
                <a:extLst>
                  <a:ext uri="{FF2B5EF4-FFF2-40B4-BE49-F238E27FC236}">
                    <a16:creationId xmlns:a16="http://schemas.microsoft.com/office/drawing/2014/main" id="{25C9478B-2ABA-7279-6E93-A58DF5E7AB31}"/>
                  </a:ext>
                </a:extLst>
              </p:cNvPr>
              <p:cNvSpPr/>
              <p:nvPr/>
            </p:nvSpPr>
            <p:spPr bwMode="auto">
              <a:xfrm rot="2458017">
                <a:off x="7346766" y="1222843"/>
                <a:ext cx="86810" cy="137700"/>
              </a:xfrm>
              <a:prstGeom prst="roundRect">
                <a:avLst>
                  <a:gd name="adj" fmla="val 50000"/>
                </a:avLst>
              </a:prstGeom>
              <a:solidFill>
                <a:srgbClr val="F5A71E"/>
              </a:solidFill>
              <a:ln>
                <a:noFill/>
              </a:ln>
            </p:spPr>
            <p:txBody>
              <a:bodyPr vert="horz" wrap="square" lIns="80682" tIns="40341" rIns="80682" bIns="40341" numCol="1" rtlCol="0" anchor="t" anchorCtr="0" compatLnSpc="1">
                <a:prstTxWarp prst="textNoShape">
                  <a:avLst/>
                </a:prstTxWarp>
              </a:bodyPr>
              <a:lstStyle/>
              <a:p>
                <a:pPr algn="ctr">
                  <a:defRPr/>
                </a:pPr>
                <a:endParaRPr lang="en-IN" sz="1765">
                  <a:solidFill>
                    <a:prstClr val="black"/>
                  </a:solidFill>
                  <a:latin typeface="Calibri" panose="020F0502020204030204"/>
                </a:endParaRPr>
              </a:p>
            </p:txBody>
          </p:sp>
          <p:sp>
            <p:nvSpPr>
              <p:cNvPr id="34" name="Oval 33">
                <a:extLst>
                  <a:ext uri="{FF2B5EF4-FFF2-40B4-BE49-F238E27FC236}">
                    <a16:creationId xmlns:a16="http://schemas.microsoft.com/office/drawing/2014/main" id="{6432019F-BCBA-A9C4-E1EA-9C5F1D42B801}"/>
                  </a:ext>
                </a:extLst>
              </p:cNvPr>
              <p:cNvSpPr/>
              <p:nvPr/>
            </p:nvSpPr>
            <p:spPr bwMode="auto">
              <a:xfrm>
                <a:off x="7218765" y="1402494"/>
                <a:ext cx="67859" cy="67859"/>
              </a:xfrm>
              <a:prstGeom prst="ellipse">
                <a:avLst/>
              </a:prstGeom>
              <a:solidFill>
                <a:srgbClr val="F5A71E">
                  <a:alpha val="20000"/>
                </a:srgbClr>
              </a:solidFill>
              <a:ln>
                <a:noFill/>
              </a:ln>
            </p:spPr>
            <p:txBody>
              <a:bodyPr vert="horz" wrap="square" lIns="80682" tIns="40341" rIns="80682" bIns="40341" numCol="1" rtlCol="0" anchor="t" anchorCtr="0" compatLnSpc="1">
                <a:prstTxWarp prst="textNoShape">
                  <a:avLst/>
                </a:prstTxWarp>
              </a:bodyPr>
              <a:lstStyle/>
              <a:p>
                <a:pPr algn="ctr">
                  <a:defRPr/>
                </a:pPr>
                <a:endParaRPr lang="en-IN" sz="1765">
                  <a:solidFill>
                    <a:prstClr val="black"/>
                  </a:solidFill>
                  <a:latin typeface="Calibri" panose="020F0502020204030204"/>
                </a:endParaRPr>
              </a:p>
            </p:txBody>
          </p:sp>
        </p:grpSp>
        <p:sp>
          <p:nvSpPr>
            <p:cNvPr id="30" name="Rectangle 29">
              <a:extLst>
                <a:ext uri="{FF2B5EF4-FFF2-40B4-BE49-F238E27FC236}">
                  <a16:creationId xmlns:a16="http://schemas.microsoft.com/office/drawing/2014/main" id="{47F884A8-7CE4-5B41-CEE6-58461BAD4450}"/>
                </a:ext>
              </a:extLst>
            </p:cNvPr>
            <p:cNvSpPr/>
            <p:nvPr/>
          </p:nvSpPr>
          <p:spPr>
            <a:xfrm>
              <a:off x="6299364" y="1709846"/>
              <a:ext cx="1030206" cy="396233"/>
            </a:xfrm>
            <a:prstGeom prst="rect">
              <a:avLst/>
            </a:prstGeom>
          </p:spPr>
          <p:txBody>
            <a:bodyPr wrap="square" anchor="ctr">
              <a:spAutoFit/>
            </a:bodyPr>
            <a:lstStyle/>
            <a:p>
              <a:pPr algn="ctr">
                <a:lnSpc>
                  <a:spcPts val="1103"/>
                </a:lnSpc>
                <a:spcBef>
                  <a:spcPct val="0"/>
                </a:spcBef>
              </a:pPr>
              <a:r>
                <a:rPr lang="en-US" altLang="x-none" sz="1588" b="1" dirty="0">
                  <a:solidFill>
                    <a:schemeClr val="bg1"/>
                  </a:solidFill>
                </a:rPr>
                <a:t>Equipment Orientation</a:t>
              </a:r>
            </a:p>
          </p:txBody>
        </p:sp>
      </p:grpSp>
      <p:grpSp>
        <p:nvGrpSpPr>
          <p:cNvPr id="35" name="Group 34">
            <a:extLst>
              <a:ext uri="{FF2B5EF4-FFF2-40B4-BE49-F238E27FC236}">
                <a16:creationId xmlns:a16="http://schemas.microsoft.com/office/drawing/2014/main" id="{A452E8CC-8736-018C-C005-EF9FB4C6BFCD}"/>
              </a:ext>
            </a:extLst>
          </p:cNvPr>
          <p:cNvGrpSpPr/>
          <p:nvPr/>
        </p:nvGrpSpPr>
        <p:grpSpPr>
          <a:xfrm>
            <a:off x="1384847" y="1132674"/>
            <a:ext cx="1906811" cy="1488974"/>
            <a:chOff x="4692033" y="1222843"/>
            <a:chExt cx="1260068" cy="1501499"/>
          </a:xfrm>
        </p:grpSpPr>
        <p:sp>
          <p:nvSpPr>
            <p:cNvPr id="36" name="Rectangle 18">
              <a:extLst>
                <a:ext uri="{FF2B5EF4-FFF2-40B4-BE49-F238E27FC236}">
                  <a16:creationId xmlns:a16="http://schemas.microsoft.com/office/drawing/2014/main" id="{6C66998B-ACAB-04FB-51A8-175A9EF5DCE3}"/>
                </a:ext>
              </a:extLst>
            </p:cNvPr>
            <p:cNvSpPr/>
            <p:nvPr/>
          </p:nvSpPr>
          <p:spPr bwMode="auto">
            <a:xfrm>
              <a:off x="4815787" y="2339016"/>
              <a:ext cx="1077227" cy="267197"/>
            </a:xfrm>
            <a:custGeom>
              <a:avLst/>
              <a:gdLst>
                <a:gd name="connsiteX0" fmla="*/ 0 w 912018"/>
                <a:gd name="connsiteY0" fmla="*/ 0 h 226218"/>
                <a:gd name="connsiteX1" fmla="*/ 912018 w 912018"/>
                <a:gd name="connsiteY1" fmla="*/ 0 h 226218"/>
                <a:gd name="connsiteX2" fmla="*/ 912018 w 912018"/>
                <a:gd name="connsiteY2" fmla="*/ 226218 h 226218"/>
                <a:gd name="connsiteX3" fmla="*/ 0 w 912018"/>
                <a:gd name="connsiteY3" fmla="*/ 226218 h 226218"/>
                <a:gd name="connsiteX4" fmla="*/ 0 w 912018"/>
                <a:gd name="connsiteY4" fmla="*/ 0 h 226218"/>
                <a:gd name="connsiteX0" fmla="*/ 0 w 912018"/>
                <a:gd name="connsiteY0" fmla="*/ 0 h 226218"/>
                <a:gd name="connsiteX1" fmla="*/ 912018 w 912018"/>
                <a:gd name="connsiteY1" fmla="*/ 0 h 226218"/>
                <a:gd name="connsiteX2" fmla="*/ 912018 w 912018"/>
                <a:gd name="connsiteY2" fmla="*/ 226218 h 226218"/>
                <a:gd name="connsiteX3" fmla="*/ 0 w 912018"/>
                <a:gd name="connsiteY3" fmla="*/ 92868 h 226218"/>
                <a:gd name="connsiteX4" fmla="*/ 0 w 912018"/>
                <a:gd name="connsiteY4" fmla="*/ 0 h 226218"/>
                <a:gd name="connsiteX0" fmla="*/ 0 w 912018"/>
                <a:gd name="connsiteY0" fmla="*/ 0 h 226218"/>
                <a:gd name="connsiteX1" fmla="*/ 912018 w 912018"/>
                <a:gd name="connsiteY1" fmla="*/ 0 h 226218"/>
                <a:gd name="connsiteX2" fmla="*/ 912018 w 912018"/>
                <a:gd name="connsiteY2" fmla="*/ 226218 h 226218"/>
                <a:gd name="connsiteX3" fmla="*/ 0 w 912018"/>
                <a:gd name="connsiteY3" fmla="*/ 92868 h 226218"/>
                <a:gd name="connsiteX4" fmla="*/ 0 w 912018"/>
                <a:gd name="connsiteY4" fmla="*/ 0 h 226218"/>
                <a:gd name="connsiteX0" fmla="*/ 0 w 912018"/>
                <a:gd name="connsiteY0" fmla="*/ 0 h 226218"/>
                <a:gd name="connsiteX1" fmla="*/ 912018 w 912018"/>
                <a:gd name="connsiteY1" fmla="*/ 0 h 226218"/>
                <a:gd name="connsiteX2" fmla="*/ 912018 w 912018"/>
                <a:gd name="connsiteY2" fmla="*/ 226218 h 226218"/>
                <a:gd name="connsiteX3" fmla="*/ 0 w 912018"/>
                <a:gd name="connsiteY3" fmla="*/ 92868 h 226218"/>
                <a:gd name="connsiteX4" fmla="*/ 0 w 912018"/>
                <a:gd name="connsiteY4" fmla="*/ 0 h 226218"/>
                <a:gd name="connsiteX0" fmla="*/ 0 w 912018"/>
                <a:gd name="connsiteY0" fmla="*/ 0 h 226218"/>
                <a:gd name="connsiteX1" fmla="*/ 912018 w 912018"/>
                <a:gd name="connsiteY1" fmla="*/ 0 h 226218"/>
                <a:gd name="connsiteX2" fmla="*/ 912018 w 912018"/>
                <a:gd name="connsiteY2" fmla="*/ 226218 h 226218"/>
                <a:gd name="connsiteX3" fmla="*/ 0 w 912018"/>
                <a:gd name="connsiteY3" fmla="*/ 85724 h 226218"/>
                <a:gd name="connsiteX4" fmla="*/ 0 w 912018"/>
                <a:gd name="connsiteY4" fmla="*/ 0 h 226218"/>
                <a:gd name="connsiteX0" fmla="*/ 0 w 912018"/>
                <a:gd name="connsiteY0" fmla="*/ 0 h 226218"/>
                <a:gd name="connsiteX1" fmla="*/ 912018 w 912018"/>
                <a:gd name="connsiteY1" fmla="*/ 0 h 226218"/>
                <a:gd name="connsiteX2" fmla="*/ 912018 w 912018"/>
                <a:gd name="connsiteY2" fmla="*/ 226218 h 226218"/>
                <a:gd name="connsiteX3" fmla="*/ 0 w 912018"/>
                <a:gd name="connsiteY3" fmla="*/ 85724 h 226218"/>
                <a:gd name="connsiteX4" fmla="*/ 0 w 912018"/>
                <a:gd name="connsiteY4" fmla="*/ 0 h 226218"/>
                <a:gd name="connsiteX0" fmla="*/ 0 w 912018"/>
                <a:gd name="connsiteY0" fmla="*/ 0 h 226218"/>
                <a:gd name="connsiteX1" fmla="*/ 912018 w 912018"/>
                <a:gd name="connsiteY1" fmla="*/ 0 h 226218"/>
                <a:gd name="connsiteX2" fmla="*/ 912018 w 912018"/>
                <a:gd name="connsiteY2" fmla="*/ 226218 h 226218"/>
                <a:gd name="connsiteX3" fmla="*/ 0 w 912018"/>
                <a:gd name="connsiteY3" fmla="*/ 78580 h 226218"/>
                <a:gd name="connsiteX4" fmla="*/ 0 w 912018"/>
                <a:gd name="connsiteY4" fmla="*/ 0 h 2262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2018" h="226218">
                  <a:moveTo>
                    <a:pt x="0" y="0"/>
                  </a:moveTo>
                  <a:lnTo>
                    <a:pt x="912018" y="0"/>
                  </a:lnTo>
                  <a:lnTo>
                    <a:pt x="912018" y="226218"/>
                  </a:lnTo>
                  <a:cubicBezTo>
                    <a:pt x="653256" y="222249"/>
                    <a:pt x="115888" y="184943"/>
                    <a:pt x="0" y="78580"/>
                  </a:cubicBezTo>
                  <a:lnTo>
                    <a:pt x="0" y="0"/>
                  </a:lnTo>
                  <a:close/>
                </a:path>
              </a:pathLst>
            </a:custGeom>
            <a:solidFill>
              <a:srgbClr val="004474"/>
            </a:solidFill>
            <a:ln>
              <a:noFill/>
            </a:ln>
          </p:spPr>
          <p:txBody>
            <a:bodyPr vert="horz" wrap="square" lIns="80682" tIns="40341" rIns="80682" bIns="40341" numCol="1" rtlCol="0" anchor="t" anchorCtr="0" compatLnSpc="1">
              <a:prstTxWarp prst="textNoShape">
                <a:avLst/>
              </a:prstTxWarp>
            </a:bodyPr>
            <a:lstStyle/>
            <a:p>
              <a:pPr algn="ctr">
                <a:defRPr/>
              </a:pPr>
              <a:endParaRPr lang="en-IN" sz="1765">
                <a:solidFill>
                  <a:prstClr val="black"/>
                </a:solidFill>
                <a:latin typeface="Calibri" panose="020F0502020204030204"/>
              </a:endParaRPr>
            </a:p>
          </p:txBody>
        </p:sp>
        <p:sp>
          <p:nvSpPr>
            <p:cNvPr id="37" name="Rectangle 16">
              <a:extLst>
                <a:ext uri="{FF2B5EF4-FFF2-40B4-BE49-F238E27FC236}">
                  <a16:creationId xmlns:a16="http://schemas.microsoft.com/office/drawing/2014/main" id="{1D30F18E-FAB3-1FB3-8DA2-EB726CDC232E}"/>
                </a:ext>
              </a:extLst>
            </p:cNvPr>
            <p:cNvSpPr/>
            <p:nvPr/>
          </p:nvSpPr>
          <p:spPr bwMode="auto">
            <a:xfrm>
              <a:off x="4692033" y="1442729"/>
              <a:ext cx="1200981" cy="1281613"/>
            </a:xfrm>
            <a:custGeom>
              <a:avLst/>
              <a:gdLst>
                <a:gd name="connsiteX0" fmla="*/ 0 w 1016793"/>
                <a:gd name="connsiteY0" fmla="*/ 0 h 1085059"/>
                <a:gd name="connsiteX1" fmla="*/ 1016793 w 1016793"/>
                <a:gd name="connsiteY1" fmla="*/ 0 h 1085059"/>
                <a:gd name="connsiteX2" fmla="*/ 1016793 w 1016793"/>
                <a:gd name="connsiteY2" fmla="*/ 1085059 h 1085059"/>
                <a:gd name="connsiteX3" fmla="*/ 0 w 1016793"/>
                <a:gd name="connsiteY3" fmla="*/ 1085059 h 1085059"/>
                <a:gd name="connsiteX4" fmla="*/ 0 w 1016793"/>
                <a:gd name="connsiteY4" fmla="*/ 0 h 1085059"/>
                <a:gd name="connsiteX0" fmla="*/ 0 w 1016793"/>
                <a:gd name="connsiteY0" fmla="*/ 0 h 1085059"/>
                <a:gd name="connsiteX1" fmla="*/ 1016793 w 1016793"/>
                <a:gd name="connsiteY1" fmla="*/ 0 h 1085059"/>
                <a:gd name="connsiteX2" fmla="*/ 1014412 w 1016793"/>
                <a:gd name="connsiteY2" fmla="*/ 985046 h 1085059"/>
                <a:gd name="connsiteX3" fmla="*/ 0 w 1016793"/>
                <a:gd name="connsiteY3" fmla="*/ 1085059 h 1085059"/>
                <a:gd name="connsiteX4" fmla="*/ 0 w 1016793"/>
                <a:gd name="connsiteY4" fmla="*/ 0 h 10850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6793" h="1085059">
                  <a:moveTo>
                    <a:pt x="0" y="0"/>
                  </a:moveTo>
                  <a:lnTo>
                    <a:pt x="1016793" y="0"/>
                  </a:lnTo>
                  <a:cubicBezTo>
                    <a:pt x="1015999" y="328349"/>
                    <a:pt x="1015206" y="656697"/>
                    <a:pt x="1014412" y="985046"/>
                  </a:cubicBezTo>
                  <a:lnTo>
                    <a:pt x="0" y="1085059"/>
                  </a:lnTo>
                  <a:lnTo>
                    <a:pt x="0" y="0"/>
                  </a:lnTo>
                  <a:close/>
                </a:path>
              </a:pathLst>
            </a:custGeom>
            <a:solidFill>
              <a:schemeClr val="tx1">
                <a:alpha val="20000"/>
              </a:schemeClr>
            </a:solidFill>
            <a:ln>
              <a:noFill/>
            </a:ln>
          </p:spPr>
          <p:txBody>
            <a:bodyPr vert="horz" wrap="square" lIns="80682" tIns="40341" rIns="80682" bIns="40341" numCol="1" rtlCol="0" anchor="t" anchorCtr="0" compatLnSpc="1">
              <a:prstTxWarp prst="textNoShape">
                <a:avLst/>
              </a:prstTxWarp>
            </a:bodyPr>
            <a:lstStyle/>
            <a:p>
              <a:pPr algn="ctr">
                <a:defRPr/>
              </a:pPr>
              <a:endParaRPr lang="en-IN" sz="1765">
                <a:solidFill>
                  <a:prstClr val="black"/>
                </a:solidFill>
                <a:latin typeface="Calibri" panose="020F0502020204030204"/>
              </a:endParaRPr>
            </a:p>
          </p:txBody>
        </p:sp>
        <p:sp>
          <p:nvSpPr>
            <p:cNvPr id="38" name="Rectangle 16">
              <a:extLst>
                <a:ext uri="{FF2B5EF4-FFF2-40B4-BE49-F238E27FC236}">
                  <a16:creationId xmlns:a16="http://schemas.microsoft.com/office/drawing/2014/main" id="{B61E2F1C-2BBD-F4CE-CDBE-6338E54A7E84}"/>
                </a:ext>
              </a:extLst>
            </p:cNvPr>
            <p:cNvSpPr/>
            <p:nvPr/>
          </p:nvSpPr>
          <p:spPr bwMode="auto">
            <a:xfrm>
              <a:off x="4692034" y="1310413"/>
              <a:ext cx="1200981" cy="1295799"/>
            </a:xfrm>
            <a:custGeom>
              <a:avLst/>
              <a:gdLst>
                <a:gd name="connsiteX0" fmla="*/ 0 w 1016793"/>
                <a:gd name="connsiteY0" fmla="*/ 0 h 1085059"/>
                <a:gd name="connsiteX1" fmla="*/ 1016793 w 1016793"/>
                <a:gd name="connsiteY1" fmla="*/ 0 h 1085059"/>
                <a:gd name="connsiteX2" fmla="*/ 1016793 w 1016793"/>
                <a:gd name="connsiteY2" fmla="*/ 1085059 h 1085059"/>
                <a:gd name="connsiteX3" fmla="*/ 0 w 1016793"/>
                <a:gd name="connsiteY3" fmla="*/ 1085059 h 1085059"/>
                <a:gd name="connsiteX4" fmla="*/ 0 w 1016793"/>
                <a:gd name="connsiteY4" fmla="*/ 0 h 1085059"/>
                <a:gd name="connsiteX0" fmla="*/ 0 w 1016793"/>
                <a:gd name="connsiteY0" fmla="*/ 0 h 1085059"/>
                <a:gd name="connsiteX1" fmla="*/ 1016793 w 1016793"/>
                <a:gd name="connsiteY1" fmla="*/ 0 h 1085059"/>
                <a:gd name="connsiteX2" fmla="*/ 1014412 w 1016793"/>
                <a:gd name="connsiteY2" fmla="*/ 985046 h 1085059"/>
                <a:gd name="connsiteX3" fmla="*/ 0 w 1016793"/>
                <a:gd name="connsiteY3" fmla="*/ 1085059 h 1085059"/>
                <a:gd name="connsiteX4" fmla="*/ 0 w 1016793"/>
                <a:gd name="connsiteY4" fmla="*/ 0 h 1085059"/>
                <a:gd name="connsiteX0" fmla="*/ 0 w 1016793"/>
                <a:gd name="connsiteY0" fmla="*/ 0 h 985046"/>
                <a:gd name="connsiteX1" fmla="*/ 1016793 w 1016793"/>
                <a:gd name="connsiteY1" fmla="*/ 0 h 985046"/>
                <a:gd name="connsiteX2" fmla="*/ 1014412 w 1016793"/>
                <a:gd name="connsiteY2" fmla="*/ 985046 h 985046"/>
                <a:gd name="connsiteX3" fmla="*/ 261937 w 1016793"/>
                <a:gd name="connsiteY3" fmla="*/ 782641 h 985046"/>
                <a:gd name="connsiteX4" fmla="*/ 0 w 1016793"/>
                <a:gd name="connsiteY4" fmla="*/ 0 h 985046"/>
                <a:gd name="connsiteX0" fmla="*/ 0 w 1016793"/>
                <a:gd name="connsiteY0" fmla="*/ 0 h 985046"/>
                <a:gd name="connsiteX1" fmla="*/ 1016793 w 1016793"/>
                <a:gd name="connsiteY1" fmla="*/ 0 h 985046"/>
                <a:gd name="connsiteX2" fmla="*/ 1014412 w 1016793"/>
                <a:gd name="connsiteY2" fmla="*/ 985046 h 985046"/>
                <a:gd name="connsiteX3" fmla="*/ 121443 w 1016793"/>
                <a:gd name="connsiteY3" fmla="*/ 849316 h 985046"/>
                <a:gd name="connsiteX4" fmla="*/ 0 w 1016793"/>
                <a:gd name="connsiteY4" fmla="*/ 0 h 985046"/>
                <a:gd name="connsiteX0" fmla="*/ 0 w 1016793"/>
                <a:gd name="connsiteY0" fmla="*/ 0 h 985046"/>
                <a:gd name="connsiteX1" fmla="*/ 1016793 w 1016793"/>
                <a:gd name="connsiteY1" fmla="*/ 0 h 985046"/>
                <a:gd name="connsiteX2" fmla="*/ 1014412 w 1016793"/>
                <a:gd name="connsiteY2" fmla="*/ 985046 h 985046"/>
                <a:gd name="connsiteX3" fmla="*/ 121443 w 1016793"/>
                <a:gd name="connsiteY3" fmla="*/ 849316 h 985046"/>
                <a:gd name="connsiteX4" fmla="*/ 0 w 1016793"/>
                <a:gd name="connsiteY4" fmla="*/ 0 h 985046"/>
                <a:gd name="connsiteX0" fmla="*/ 0 w 1016793"/>
                <a:gd name="connsiteY0" fmla="*/ 0 h 985046"/>
                <a:gd name="connsiteX1" fmla="*/ 1016793 w 1016793"/>
                <a:gd name="connsiteY1" fmla="*/ 0 h 985046"/>
                <a:gd name="connsiteX2" fmla="*/ 1014412 w 1016793"/>
                <a:gd name="connsiteY2" fmla="*/ 985046 h 985046"/>
                <a:gd name="connsiteX3" fmla="*/ 345281 w 1016793"/>
                <a:gd name="connsiteY3" fmla="*/ 882653 h 985046"/>
                <a:gd name="connsiteX4" fmla="*/ 121443 w 1016793"/>
                <a:gd name="connsiteY4" fmla="*/ 849316 h 985046"/>
                <a:gd name="connsiteX5" fmla="*/ 0 w 1016793"/>
                <a:gd name="connsiteY5" fmla="*/ 0 h 985046"/>
                <a:gd name="connsiteX0" fmla="*/ 0 w 1016793"/>
                <a:gd name="connsiteY0" fmla="*/ 0 h 985046"/>
                <a:gd name="connsiteX1" fmla="*/ 1016793 w 1016793"/>
                <a:gd name="connsiteY1" fmla="*/ 0 h 985046"/>
                <a:gd name="connsiteX2" fmla="*/ 1014412 w 1016793"/>
                <a:gd name="connsiteY2" fmla="*/ 985046 h 985046"/>
                <a:gd name="connsiteX3" fmla="*/ 264318 w 1016793"/>
                <a:gd name="connsiteY3" fmla="*/ 785022 h 985046"/>
                <a:gd name="connsiteX4" fmla="*/ 121443 w 1016793"/>
                <a:gd name="connsiteY4" fmla="*/ 849316 h 985046"/>
                <a:gd name="connsiteX5" fmla="*/ 0 w 1016793"/>
                <a:gd name="connsiteY5" fmla="*/ 0 h 985046"/>
                <a:gd name="connsiteX0" fmla="*/ 0 w 1016793"/>
                <a:gd name="connsiteY0" fmla="*/ 0 h 985046"/>
                <a:gd name="connsiteX1" fmla="*/ 1016793 w 1016793"/>
                <a:gd name="connsiteY1" fmla="*/ 0 h 985046"/>
                <a:gd name="connsiteX2" fmla="*/ 1014412 w 1016793"/>
                <a:gd name="connsiteY2" fmla="*/ 985046 h 985046"/>
                <a:gd name="connsiteX3" fmla="*/ 264318 w 1016793"/>
                <a:gd name="connsiteY3" fmla="*/ 785022 h 985046"/>
                <a:gd name="connsiteX4" fmla="*/ 121443 w 1016793"/>
                <a:gd name="connsiteY4" fmla="*/ 849316 h 985046"/>
                <a:gd name="connsiteX5" fmla="*/ 0 w 1016793"/>
                <a:gd name="connsiteY5" fmla="*/ 0 h 985046"/>
                <a:gd name="connsiteX0" fmla="*/ 0 w 1016793"/>
                <a:gd name="connsiteY0" fmla="*/ 0 h 985046"/>
                <a:gd name="connsiteX1" fmla="*/ 1016793 w 1016793"/>
                <a:gd name="connsiteY1" fmla="*/ 0 h 985046"/>
                <a:gd name="connsiteX2" fmla="*/ 1014412 w 1016793"/>
                <a:gd name="connsiteY2" fmla="*/ 985046 h 985046"/>
                <a:gd name="connsiteX3" fmla="*/ 264318 w 1016793"/>
                <a:gd name="connsiteY3" fmla="*/ 785022 h 985046"/>
                <a:gd name="connsiteX4" fmla="*/ 123824 w 1016793"/>
                <a:gd name="connsiteY4" fmla="*/ 854079 h 985046"/>
                <a:gd name="connsiteX5" fmla="*/ 0 w 1016793"/>
                <a:gd name="connsiteY5" fmla="*/ 0 h 985046"/>
                <a:gd name="connsiteX0" fmla="*/ 0 w 1016793"/>
                <a:gd name="connsiteY0" fmla="*/ 0 h 985046"/>
                <a:gd name="connsiteX1" fmla="*/ 1016793 w 1016793"/>
                <a:gd name="connsiteY1" fmla="*/ 0 h 985046"/>
                <a:gd name="connsiteX2" fmla="*/ 1014412 w 1016793"/>
                <a:gd name="connsiteY2" fmla="*/ 985046 h 985046"/>
                <a:gd name="connsiteX3" fmla="*/ 264318 w 1016793"/>
                <a:gd name="connsiteY3" fmla="*/ 785022 h 985046"/>
                <a:gd name="connsiteX4" fmla="*/ 123824 w 1016793"/>
                <a:gd name="connsiteY4" fmla="*/ 854079 h 985046"/>
                <a:gd name="connsiteX5" fmla="*/ 0 w 1016793"/>
                <a:gd name="connsiteY5" fmla="*/ 0 h 985046"/>
                <a:gd name="connsiteX0" fmla="*/ 0 w 1016793"/>
                <a:gd name="connsiteY0" fmla="*/ 0 h 985046"/>
                <a:gd name="connsiteX1" fmla="*/ 1016793 w 1016793"/>
                <a:gd name="connsiteY1" fmla="*/ 0 h 985046"/>
                <a:gd name="connsiteX2" fmla="*/ 1014412 w 1016793"/>
                <a:gd name="connsiteY2" fmla="*/ 985046 h 985046"/>
                <a:gd name="connsiteX3" fmla="*/ 264318 w 1016793"/>
                <a:gd name="connsiteY3" fmla="*/ 785022 h 985046"/>
                <a:gd name="connsiteX4" fmla="*/ 123824 w 1016793"/>
                <a:gd name="connsiteY4" fmla="*/ 854079 h 985046"/>
                <a:gd name="connsiteX5" fmla="*/ 0 w 1016793"/>
                <a:gd name="connsiteY5" fmla="*/ 0 h 985046"/>
                <a:gd name="connsiteX0" fmla="*/ 0 w 1016793"/>
                <a:gd name="connsiteY0" fmla="*/ 0 h 985046"/>
                <a:gd name="connsiteX1" fmla="*/ 1016793 w 1016793"/>
                <a:gd name="connsiteY1" fmla="*/ 0 h 985046"/>
                <a:gd name="connsiteX2" fmla="*/ 1014412 w 1016793"/>
                <a:gd name="connsiteY2" fmla="*/ 985046 h 985046"/>
                <a:gd name="connsiteX3" fmla="*/ 264318 w 1016793"/>
                <a:gd name="connsiteY3" fmla="*/ 785022 h 985046"/>
                <a:gd name="connsiteX4" fmla="*/ 123824 w 1016793"/>
                <a:gd name="connsiteY4" fmla="*/ 854079 h 985046"/>
                <a:gd name="connsiteX5" fmla="*/ 0 w 1016793"/>
                <a:gd name="connsiteY5" fmla="*/ 0 h 985046"/>
                <a:gd name="connsiteX0" fmla="*/ 0 w 1016793"/>
                <a:gd name="connsiteY0" fmla="*/ 0 h 985046"/>
                <a:gd name="connsiteX1" fmla="*/ 1016793 w 1016793"/>
                <a:gd name="connsiteY1" fmla="*/ 0 h 985046"/>
                <a:gd name="connsiteX2" fmla="*/ 1014412 w 1016793"/>
                <a:gd name="connsiteY2" fmla="*/ 985046 h 985046"/>
                <a:gd name="connsiteX3" fmla="*/ 264318 w 1016793"/>
                <a:gd name="connsiteY3" fmla="*/ 785022 h 985046"/>
                <a:gd name="connsiteX4" fmla="*/ 123824 w 1016793"/>
                <a:gd name="connsiteY4" fmla="*/ 854079 h 985046"/>
                <a:gd name="connsiteX5" fmla="*/ 0 w 1016793"/>
                <a:gd name="connsiteY5" fmla="*/ 0 h 985046"/>
                <a:gd name="connsiteX0" fmla="*/ 0 w 1016793"/>
                <a:gd name="connsiteY0" fmla="*/ 0 h 985046"/>
                <a:gd name="connsiteX1" fmla="*/ 1016793 w 1016793"/>
                <a:gd name="connsiteY1" fmla="*/ 0 h 985046"/>
                <a:gd name="connsiteX2" fmla="*/ 1014412 w 1016793"/>
                <a:gd name="connsiteY2" fmla="*/ 985046 h 985046"/>
                <a:gd name="connsiteX3" fmla="*/ 264318 w 1016793"/>
                <a:gd name="connsiteY3" fmla="*/ 785022 h 985046"/>
                <a:gd name="connsiteX4" fmla="*/ 121442 w 1016793"/>
                <a:gd name="connsiteY4" fmla="*/ 854079 h 985046"/>
                <a:gd name="connsiteX5" fmla="*/ 0 w 1016793"/>
                <a:gd name="connsiteY5" fmla="*/ 0 h 985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16793" h="985046">
                  <a:moveTo>
                    <a:pt x="0" y="0"/>
                  </a:moveTo>
                  <a:lnTo>
                    <a:pt x="1016793" y="0"/>
                  </a:lnTo>
                  <a:cubicBezTo>
                    <a:pt x="1015999" y="328349"/>
                    <a:pt x="1015206" y="656697"/>
                    <a:pt x="1014412" y="985046"/>
                  </a:cubicBezTo>
                  <a:cubicBezTo>
                    <a:pt x="812006" y="970759"/>
                    <a:pt x="850106" y="1018384"/>
                    <a:pt x="264318" y="785022"/>
                  </a:cubicBezTo>
                  <a:cubicBezTo>
                    <a:pt x="150018" y="894560"/>
                    <a:pt x="145255" y="846936"/>
                    <a:pt x="121442" y="854079"/>
                  </a:cubicBezTo>
                  <a:cubicBezTo>
                    <a:pt x="-73820" y="675749"/>
                    <a:pt x="40481" y="283105"/>
                    <a:pt x="0" y="0"/>
                  </a:cubicBezTo>
                  <a:close/>
                </a:path>
              </a:pathLst>
            </a:custGeom>
            <a:solidFill>
              <a:srgbClr val="1F2F39"/>
            </a:solidFill>
            <a:ln>
              <a:noFill/>
            </a:ln>
          </p:spPr>
          <p:txBody>
            <a:bodyPr vert="horz" wrap="square" lIns="80682" tIns="40341" rIns="80682" bIns="40341" numCol="1" rtlCol="0" anchor="t" anchorCtr="0" compatLnSpc="1">
              <a:prstTxWarp prst="textNoShape">
                <a:avLst/>
              </a:prstTxWarp>
            </a:bodyPr>
            <a:lstStyle/>
            <a:p>
              <a:pPr algn="ctr">
                <a:defRPr/>
              </a:pPr>
              <a:endParaRPr lang="en-IN" sz="1765">
                <a:solidFill>
                  <a:prstClr val="black"/>
                </a:solidFill>
                <a:latin typeface="Calibri" panose="020F0502020204030204"/>
              </a:endParaRPr>
            </a:p>
          </p:txBody>
        </p:sp>
        <p:grpSp>
          <p:nvGrpSpPr>
            <p:cNvPr id="39" name="Group 38">
              <a:extLst>
                <a:ext uri="{FF2B5EF4-FFF2-40B4-BE49-F238E27FC236}">
                  <a16:creationId xmlns:a16="http://schemas.microsoft.com/office/drawing/2014/main" id="{9CC0AC35-DC6C-DC5E-513E-759054ED7C1B}"/>
                </a:ext>
              </a:extLst>
            </p:cNvPr>
            <p:cNvGrpSpPr/>
            <p:nvPr/>
          </p:nvGrpSpPr>
          <p:grpSpPr>
            <a:xfrm>
              <a:off x="5718632" y="1222843"/>
              <a:ext cx="233469" cy="247510"/>
              <a:chOff x="5718632" y="1222843"/>
              <a:chExt cx="233469" cy="247510"/>
            </a:xfrm>
          </p:grpSpPr>
          <p:sp>
            <p:nvSpPr>
              <p:cNvPr id="41" name="Freeform: Shape 40">
                <a:extLst>
                  <a:ext uri="{FF2B5EF4-FFF2-40B4-BE49-F238E27FC236}">
                    <a16:creationId xmlns:a16="http://schemas.microsoft.com/office/drawing/2014/main" id="{E4797247-B997-1A09-1568-FD19B98CE583}"/>
                  </a:ext>
                </a:extLst>
              </p:cNvPr>
              <p:cNvSpPr/>
              <p:nvPr/>
            </p:nvSpPr>
            <p:spPr>
              <a:xfrm>
                <a:off x="5742100" y="1337398"/>
                <a:ext cx="112393" cy="112397"/>
              </a:xfrm>
              <a:custGeom>
                <a:avLst/>
                <a:gdLst>
                  <a:gd name="connsiteX0" fmla="*/ 101784 w 712527"/>
                  <a:gd name="connsiteY0" fmla="*/ 712550 h 712549"/>
                  <a:gd name="connsiteX1" fmla="*/ 0 w 712527"/>
                  <a:gd name="connsiteY1" fmla="*/ 611128 h 712549"/>
                  <a:gd name="connsiteX2" fmla="*/ 29852 w 712527"/>
                  <a:gd name="connsiteY2" fmla="*/ 539014 h 712549"/>
                  <a:gd name="connsiteX3" fmla="*/ 537848 w 712527"/>
                  <a:gd name="connsiteY3" fmla="*/ 31017 h 712549"/>
                  <a:gd name="connsiteX4" fmla="*/ 681514 w 712527"/>
                  <a:gd name="connsiteY4" fmla="*/ 28521 h 712549"/>
                  <a:gd name="connsiteX5" fmla="*/ 684009 w 712527"/>
                  <a:gd name="connsiteY5" fmla="*/ 172187 h 712549"/>
                  <a:gd name="connsiteX6" fmla="*/ 681514 w 712527"/>
                  <a:gd name="connsiteY6" fmla="*/ 174683 h 712549"/>
                  <a:gd name="connsiteX7" fmla="*/ 173517 w 712527"/>
                  <a:gd name="connsiteY7" fmla="*/ 682679 h 712549"/>
                  <a:gd name="connsiteX8" fmla="*/ 101784 w 712527"/>
                  <a:gd name="connsiteY8" fmla="*/ 712550 h 712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12527" h="712549">
                    <a:moveTo>
                      <a:pt x="101784" y="712550"/>
                    </a:moveTo>
                    <a:cubicBezTo>
                      <a:pt x="45672" y="712655"/>
                      <a:pt x="105" y="667239"/>
                      <a:pt x="0" y="611128"/>
                    </a:cubicBezTo>
                    <a:cubicBezTo>
                      <a:pt x="-48" y="584077"/>
                      <a:pt x="10697" y="558121"/>
                      <a:pt x="29852" y="539014"/>
                    </a:cubicBezTo>
                    <a:lnTo>
                      <a:pt x="537848" y="31017"/>
                    </a:lnTo>
                    <a:cubicBezTo>
                      <a:pt x="576834" y="-9340"/>
                      <a:pt x="641147" y="-10464"/>
                      <a:pt x="681514" y="28521"/>
                    </a:cubicBezTo>
                    <a:cubicBezTo>
                      <a:pt x="721871" y="67507"/>
                      <a:pt x="722986" y="131820"/>
                      <a:pt x="684009" y="172187"/>
                    </a:cubicBezTo>
                    <a:cubicBezTo>
                      <a:pt x="683190" y="173035"/>
                      <a:pt x="682362" y="173863"/>
                      <a:pt x="681514" y="174683"/>
                    </a:cubicBezTo>
                    <a:lnTo>
                      <a:pt x="173517" y="682679"/>
                    </a:lnTo>
                    <a:cubicBezTo>
                      <a:pt x="154515" y="701748"/>
                      <a:pt x="128711" y="712493"/>
                      <a:pt x="101784" y="712550"/>
                    </a:cubicBezTo>
                    <a:close/>
                  </a:path>
                </a:pathLst>
              </a:custGeom>
              <a:solidFill>
                <a:srgbClr val="F5A71E"/>
              </a:solidFill>
              <a:ln w="9525" cap="flat">
                <a:noFill/>
                <a:prstDash val="solid"/>
                <a:miter/>
              </a:ln>
            </p:spPr>
            <p:txBody>
              <a:bodyPr rtlCol="0" anchor="ctr"/>
              <a:lstStyle/>
              <a:p>
                <a:pPr>
                  <a:defRPr/>
                </a:pPr>
                <a:endParaRPr lang="en-IN" sz="1765">
                  <a:solidFill>
                    <a:prstClr val="black"/>
                  </a:solidFill>
                  <a:latin typeface="Calibri" panose="020F0502020204030204"/>
                </a:endParaRPr>
              </a:p>
            </p:txBody>
          </p:sp>
          <p:sp>
            <p:nvSpPr>
              <p:cNvPr id="42" name="Freeform: Shape 41">
                <a:extLst>
                  <a:ext uri="{FF2B5EF4-FFF2-40B4-BE49-F238E27FC236}">
                    <a16:creationId xmlns:a16="http://schemas.microsoft.com/office/drawing/2014/main" id="{5E5D82F0-B048-4ABE-A522-90EF778729C8}"/>
                  </a:ext>
                </a:extLst>
              </p:cNvPr>
              <p:cNvSpPr/>
              <p:nvPr/>
            </p:nvSpPr>
            <p:spPr>
              <a:xfrm>
                <a:off x="5791840" y="1233652"/>
                <a:ext cx="160261" cy="160262"/>
              </a:xfrm>
              <a:custGeom>
                <a:avLst/>
                <a:gdLst>
                  <a:gd name="connsiteX0" fmla="*/ 1015994 w 1015993"/>
                  <a:gd name="connsiteY0" fmla="*/ 507997 h 1015993"/>
                  <a:gd name="connsiteX1" fmla="*/ 507997 w 1015993"/>
                  <a:gd name="connsiteY1" fmla="*/ 1015994 h 1015993"/>
                  <a:gd name="connsiteX2" fmla="*/ 0 w 1015993"/>
                  <a:gd name="connsiteY2" fmla="*/ 507997 h 1015993"/>
                  <a:gd name="connsiteX3" fmla="*/ 507997 w 1015993"/>
                  <a:gd name="connsiteY3" fmla="*/ 0 h 1015993"/>
                  <a:gd name="connsiteX4" fmla="*/ 1015994 w 1015993"/>
                  <a:gd name="connsiteY4" fmla="*/ 507997 h 10159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5993" h="1015993">
                    <a:moveTo>
                      <a:pt x="1015994" y="507997"/>
                    </a:moveTo>
                    <a:cubicBezTo>
                      <a:pt x="1015994" y="788556"/>
                      <a:pt x="788556" y="1015994"/>
                      <a:pt x="507997" y="1015994"/>
                    </a:cubicBezTo>
                    <a:cubicBezTo>
                      <a:pt x="227438" y="1015994"/>
                      <a:pt x="0" y="788556"/>
                      <a:pt x="0" y="507997"/>
                    </a:cubicBezTo>
                    <a:cubicBezTo>
                      <a:pt x="0" y="227438"/>
                      <a:pt x="227438" y="0"/>
                      <a:pt x="507997" y="0"/>
                    </a:cubicBezTo>
                    <a:cubicBezTo>
                      <a:pt x="788556" y="0"/>
                      <a:pt x="1015994" y="227438"/>
                      <a:pt x="1015994" y="507997"/>
                    </a:cubicBezTo>
                    <a:close/>
                  </a:path>
                </a:pathLst>
              </a:custGeom>
              <a:solidFill>
                <a:srgbClr val="F5A71E"/>
              </a:solidFill>
              <a:ln w="9525" cap="flat">
                <a:noFill/>
                <a:prstDash val="solid"/>
                <a:miter/>
              </a:ln>
            </p:spPr>
            <p:txBody>
              <a:bodyPr rtlCol="0" anchor="ctr"/>
              <a:lstStyle/>
              <a:p>
                <a:pPr>
                  <a:defRPr/>
                </a:pPr>
                <a:endParaRPr lang="en-IN" sz="1765">
                  <a:solidFill>
                    <a:prstClr val="black"/>
                  </a:solidFill>
                  <a:latin typeface="Calibri" panose="020F0502020204030204"/>
                </a:endParaRPr>
              </a:p>
            </p:txBody>
          </p:sp>
          <p:sp>
            <p:nvSpPr>
              <p:cNvPr id="43" name="Rectangle: Rounded Corners 42">
                <a:extLst>
                  <a:ext uri="{FF2B5EF4-FFF2-40B4-BE49-F238E27FC236}">
                    <a16:creationId xmlns:a16="http://schemas.microsoft.com/office/drawing/2014/main" id="{1F446615-646D-B3E6-22FE-F24E921C6288}"/>
                  </a:ext>
                </a:extLst>
              </p:cNvPr>
              <p:cNvSpPr/>
              <p:nvPr/>
            </p:nvSpPr>
            <p:spPr bwMode="auto">
              <a:xfrm rot="2458017">
                <a:off x="5846633" y="1222843"/>
                <a:ext cx="86810" cy="137700"/>
              </a:xfrm>
              <a:prstGeom prst="roundRect">
                <a:avLst>
                  <a:gd name="adj" fmla="val 50000"/>
                </a:avLst>
              </a:prstGeom>
              <a:solidFill>
                <a:srgbClr val="F5A71E"/>
              </a:solidFill>
              <a:ln>
                <a:noFill/>
              </a:ln>
            </p:spPr>
            <p:txBody>
              <a:bodyPr vert="horz" wrap="square" lIns="80682" tIns="40341" rIns="80682" bIns="40341" numCol="1" rtlCol="0" anchor="t" anchorCtr="0" compatLnSpc="1">
                <a:prstTxWarp prst="textNoShape">
                  <a:avLst/>
                </a:prstTxWarp>
              </a:bodyPr>
              <a:lstStyle/>
              <a:p>
                <a:pPr algn="ctr">
                  <a:defRPr/>
                </a:pPr>
                <a:endParaRPr lang="en-IN" sz="1765">
                  <a:solidFill>
                    <a:prstClr val="black"/>
                  </a:solidFill>
                  <a:latin typeface="Calibri" panose="020F0502020204030204"/>
                </a:endParaRPr>
              </a:p>
            </p:txBody>
          </p:sp>
          <p:sp>
            <p:nvSpPr>
              <p:cNvPr id="44" name="Oval 43">
                <a:extLst>
                  <a:ext uri="{FF2B5EF4-FFF2-40B4-BE49-F238E27FC236}">
                    <a16:creationId xmlns:a16="http://schemas.microsoft.com/office/drawing/2014/main" id="{B7715575-1848-D446-2DAE-72A8DCCA3D3D}"/>
                  </a:ext>
                </a:extLst>
              </p:cNvPr>
              <p:cNvSpPr/>
              <p:nvPr/>
            </p:nvSpPr>
            <p:spPr bwMode="auto">
              <a:xfrm>
                <a:off x="5718632" y="1402494"/>
                <a:ext cx="67859" cy="67859"/>
              </a:xfrm>
              <a:prstGeom prst="ellipse">
                <a:avLst/>
              </a:prstGeom>
              <a:solidFill>
                <a:schemeClr val="tx1">
                  <a:alpha val="20000"/>
                </a:schemeClr>
              </a:solidFill>
              <a:ln>
                <a:noFill/>
              </a:ln>
            </p:spPr>
            <p:txBody>
              <a:bodyPr vert="horz" wrap="square" lIns="80682" tIns="40341" rIns="80682" bIns="40341" numCol="1" rtlCol="0" anchor="t" anchorCtr="0" compatLnSpc="1">
                <a:prstTxWarp prst="textNoShape">
                  <a:avLst/>
                </a:prstTxWarp>
              </a:bodyPr>
              <a:lstStyle/>
              <a:p>
                <a:pPr algn="ctr">
                  <a:defRPr/>
                </a:pPr>
                <a:endParaRPr lang="en-IN" sz="1765">
                  <a:solidFill>
                    <a:prstClr val="black"/>
                  </a:solidFill>
                  <a:latin typeface="Calibri" panose="020F0502020204030204"/>
                </a:endParaRPr>
              </a:p>
            </p:txBody>
          </p:sp>
        </p:grpSp>
        <p:sp>
          <p:nvSpPr>
            <p:cNvPr id="40" name="Rectangle 39">
              <a:extLst>
                <a:ext uri="{FF2B5EF4-FFF2-40B4-BE49-F238E27FC236}">
                  <a16:creationId xmlns:a16="http://schemas.microsoft.com/office/drawing/2014/main" id="{6CFD4BD0-1190-FF76-9C77-B613D2610E3B}"/>
                </a:ext>
              </a:extLst>
            </p:cNvPr>
            <p:cNvSpPr/>
            <p:nvPr/>
          </p:nvSpPr>
          <p:spPr>
            <a:xfrm>
              <a:off x="4737737" y="1659691"/>
              <a:ext cx="1116756" cy="253983"/>
            </a:xfrm>
            <a:prstGeom prst="rect">
              <a:avLst/>
            </a:prstGeom>
          </p:spPr>
          <p:txBody>
            <a:bodyPr wrap="square" anchor="ctr">
              <a:spAutoFit/>
            </a:bodyPr>
            <a:lstStyle/>
            <a:p>
              <a:pPr algn="ctr">
                <a:lnSpc>
                  <a:spcPts val="1103"/>
                </a:lnSpc>
                <a:spcBef>
                  <a:spcPct val="0"/>
                </a:spcBef>
              </a:pPr>
              <a:r>
                <a:rPr lang="en-US" altLang="x-none" sz="1588" b="1" dirty="0">
                  <a:solidFill>
                    <a:schemeClr val="bg1"/>
                  </a:solidFill>
                </a:rPr>
                <a:t>IoT Trackers</a:t>
              </a:r>
            </a:p>
          </p:txBody>
        </p:sp>
      </p:grpSp>
      <p:grpSp>
        <p:nvGrpSpPr>
          <p:cNvPr id="45" name="Group 44">
            <a:extLst>
              <a:ext uri="{FF2B5EF4-FFF2-40B4-BE49-F238E27FC236}">
                <a16:creationId xmlns:a16="http://schemas.microsoft.com/office/drawing/2014/main" id="{6DC0170B-EE51-3AFD-C259-4F10A81E67B2}"/>
              </a:ext>
            </a:extLst>
          </p:cNvPr>
          <p:cNvGrpSpPr/>
          <p:nvPr/>
        </p:nvGrpSpPr>
        <p:grpSpPr>
          <a:xfrm>
            <a:off x="8926265" y="1046553"/>
            <a:ext cx="2006393" cy="1488974"/>
            <a:chOff x="1691768" y="1222843"/>
            <a:chExt cx="1260068" cy="1501499"/>
          </a:xfrm>
        </p:grpSpPr>
        <p:sp>
          <p:nvSpPr>
            <p:cNvPr id="46" name="Rectangle 18">
              <a:extLst>
                <a:ext uri="{FF2B5EF4-FFF2-40B4-BE49-F238E27FC236}">
                  <a16:creationId xmlns:a16="http://schemas.microsoft.com/office/drawing/2014/main" id="{E1CA29B9-0955-B9FE-354B-B5A845F21930}"/>
                </a:ext>
              </a:extLst>
            </p:cNvPr>
            <p:cNvSpPr/>
            <p:nvPr/>
          </p:nvSpPr>
          <p:spPr bwMode="auto">
            <a:xfrm>
              <a:off x="1815522" y="2339016"/>
              <a:ext cx="1077227" cy="267197"/>
            </a:xfrm>
            <a:custGeom>
              <a:avLst/>
              <a:gdLst>
                <a:gd name="connsiteX0" fmla="*/ 0 w 912018"/>
                <a:gd name="connsiteY0" fmla="*/ 0 h 226218"/>
                <a:gd name="connsiteX1" fmla="*/ 912018 w 912018"/>
                <a:gd name="connsiteY1" fmla="*/ 0 h 226218"/>
                <a:gd name="connsiteX2" fmla="*/ 912018 w 912018"/>
                <a:gd name="connsiteY2" fmla="*/ 226218 h 226218"/>
                <a:gd name="connsiteX3" fmla="*/ 0 w 912018"/>
                <a:gd name="connsiteY3" fmla="*/ 226218 h 226218"/>
                <a:gd name="connsiteX4" fmla="*/ 0 w 912018"/>
                <a:gd name="connsiteY4" fmla="*/ 0 h 226218"/>
                <a:gd name="connsiteX0" fmla="*/ 0 w 912018"/>
                <a:gd name="connsiteY0" fmla="*/ 0 h 226218"/>
                <a:gd name="connsiteX1" fmla="*/ 912018 w 912018"/>
                <a:gd name="connsiteY1" fmla="*/ 0 h 226218"/>
                <a:gd name="connsiteX2" fmla="*/ 912018 w 912018"/>
                <a:gd name="connsiteY2" fmla="*/ 226218 h 226218"/>
                <a:gd name="connsiteX3" fmla="*/ 0 w 912018"/>
                <a:gd name="connsiteY3" fmla="*/ 92868 h 226218"/>
                <a:gd name="connsiteX4" fmla="*/ 0 w 912018"/>
                <a:gd name="connsiteY4" fmla="*/ 0 h 226218"/>
                <a:gd name="connsiteX0" fmla="*/ 0 w 912018"/>
                <a:gd name="connsiteY0" fmla="*/ 0 h 226218"/>
                <a:gd name="connsiteX1" fmla="*/ 912018 w 912018"/>
                <a:gd name="connsiteY1" fmla="*/ 0 h 226218"/>
                <a:gd name="connsiteX2" fmla="*/ 912018 w 912018"/>
                <a:gd name="connsiteY2" fmla="*/ 226218 h 226218"/>
                <a:gd name="connsiteX3" fmla="*/ 0 w 912018"/>
                <a:gd name="connsiteY3" fmla="*/ 92868 h 226218"/>
                <a:gd name="connsiteX4" fmla="*/ 0 w 912018"/>
                <a:gd name="connsiteY4" fmla="*/ 0 h 226218"/>
                <a:gd name="connsiteX0" fmla="*/ 0 w 912018"/>
                <a:gd name="connsiteY0" fmla="*/ 0 h 226218"/>
                <a:gd name="connsiteX1" fmla="*/ 912018 w 912018"/>
                <a:gd name="connsiteY1" fmla="*/ 0 h 226218"/>
                <a:gd name="connsiteX2" fmla="*/ 912018 w 912018"/>
                <a:gd name="connsiteY2" fmla="*/ 226218 h 226218"/>
                <a:gd name="connsiteX3" fmla="*/ 0 w 912018"/>
                <a:gd name="connsiteY3" fmla="*/ 92868 h 226218"/>
                <a:gd name="connsiteX4" fmla="*/ 0 w 912018"/>
                <a:gd name="connsiteY4" fmla="*/ 0 h 226218"/>
                <a:gd name="connsiteX0" fmla="*/ 0 w 912018"/>
                <a:gd name="connsiteY0" fmla="*/ 0 h 226218"/>
                <a:gd name="connsiteX1" fmla="*/ 912018 w 912018"/>
                <a:gd name="connsiteY1" fmla="*/ 0 h 226218"/>
                <a:gd name="connsiteX2" fmla="*/ 912018 w 912018"/>
                <a:gd name="connsiteY2" fmla="*/ 226218 h 226218"/>
                <a:gd name="connsiteX3" fmla="*/ 0 w 912018"/>
                <a:gd name="connsiteY3" fmla="*/ 85724 h 226218"/>
                <a:gd name="connsiteX4" fmla="*/ 0 w 912018"/>
                <a:gd name="connsiteY4" fmla="*/ 0 h 226218"/>
                <a:gd name="connsiteX0" fmla="*/ 0 w 912018"/>
                <a:gd name="connsiteY0" fmla="*/ 0 h 226218"/>
                <a:gd name="connsiteX1" fmla="*/ 912018 w 912018"/>
                <a:gd name="connsiteY1" fmla="*/ 0 h 226218"/>
                <a:gd name="connsiteX2" fmla="*/ 912018 w 912018"/>
                <a:gd name="connsiteY2" fmla="*/ 226218 h 226218"/>
                <a:gd name="connsiteX3" fmla="*/ 0 w 912018"/>
                <a:gd name="connsiteY3" fmla="*/ 85724 h 226218"/>
                <a:gd name="connsiteX4" fmla="*/ 0 w 912018"/>
                <a:gd name="connsiteY4" fmla="*/ 0 h 226218"/>
                <a:gd name="connsiteX0" fmla="*/ 0 w 912018"/>
                <a:gd name="connsiteY0" fmla="*/ 0 h 226218"/>
                <a:gd name="connsiteX1" fmla="*/ 912018 w 912018"/>
                <a:gd name="connsiteY1" fmla="*/ 0 h 226218"/>
                <a:gd name="connsiteX2" fmla="*/ 912018 w 912018"/>
                <a:gd name="connsiteY2" fmla="*/ 226218 h 226218"/>
                <a:gd name="connsiteX3" fmla="*/ 0 w 912018"/>
                <a:gd name="connsiteY3" fmla="*/ 78580 h 226218"/>
                <a:gd name="connsiteX4" fmla="*/ 0 w 912018"/>
                <a:gd name="connsiteY4" fmla="*/ 0 h 2262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2018" h="226218">
                  <a:moveTo>
                    <a:pt x="0" y="0"/>
                  </a:moveTo>
                  <a:lnTo>
                    <a:pt x="912018" y="0"/>
                  </a:lnTo>
                  <a:lnTo>
                    <a:pt x="912018" y="226218"/>
                  </a:lnTo>
                  <a:cubicBezTo>
                    <a:pt x="653256" y="222249"/>
                    <a:pt x="115888" y="184943"/>
                    <a:pt x="0" y="78580"/>
                  </a:cubicBezTo>
                  <a:lnTo>
                    <a:pt x="0" y="0"/>
                  </a:lnTo>
                  <a:close/>
                </a:path>
              </a:pathLst>
            </a:custGeom>
            <a:solidFill>
              <a:srgbClr val="2276CA"/>
            </a:solidFill>
            <a:ln>
              <a:noFill/>
            </a:ln>
          </p:spPr>
          <p:txBody>
            <a:bodyPr vert="horz" wrap="square" lIns="80682" tIns="40341" rIns="80682" bIns="40341" numCol="1" rtlCol="0" anchor="t" anchorCtr="0" compatLnSpc="1">
              <a:prstTxWarp prst="textNoShape">
                <a:avLst/>
              </a:prstTxWarp>
            </a:bodyPr>
            <a:lstStyle/>
            <a:p>
              <a:pPr algn="ctr">
                <a:defRPr/>
              </a:pPr>
              <a:endParaRPr lang="en-IN" sz="1765">
                <a:solidFill>
                  <a:prstClr val="black"/>
                </a:solidFill>
                <a:latin typeface="Calibri" panose="020F0502020204030204"/>
              </a:endParaRPr>
            </a:p>
          </p:txBody>
        </p:sp>
        <p:sp>
          <p:nvSpPr>
            <p:cNvPr id="47" name="Rectangle 16">
              <a:extLst>
                <a:ext uri="{FF2B5EF4-FFF2-40B4-BE49-F238E27FC236}">
                  <a16:creationId xmlns:a16="http://schemas.microsoft.com/office/drawing/2014/main" id="{4FEDEB9B-57FB-79CC-185D-D67D8EFD82F9}"/>
                </a:ext>
              </a:extLst>
            </p:cNvPr>
            <p:cNvSpPr/>
            <p:nvPr/>
          </p:nvSpPr>
          <p:spPr bwMode="auto">
            <a:xfrm>
              <a:off x="1691768" y="1442729"/>
              <a:ext cx="1200981" cy="1281613"/>
            </a:xfrm>
            <a:custGeom>
              <a:avLst/>
              <a:gdLst>
                <a:gd name="connsiteX0" fmla="*/ 0 w 1016793"/>
                <a:gd name="connsiteY0" fmla="*/ 0 h 1085059"/>
                <a:gd name="connsiteX1" fmla="*/ 1016793 w 1016793"/>
                <a:gd name="connsiteY1" fmla="*/ 0 h 1085059"/>
                <a:gd name="connsiteX2" fmla="*/ 1016793 w 1016793"/>
                <a:gd name="connsiteY2" fmla="*/ 1085059 h 1085059"/>
                <a:gd name="connsiteX3" fmla="*/ 0 w 1016793"/>
                <a:gd name="connsiteY3" fmla="*/ 1085059 h 1085059"/>
                <a:gd name="connsiteX4" fmla="*/ 0 w 1016793"/>
                <a:gd name="connsiteY4" fmla="*/ 0 h 1085059"/>
                <a:gd name="connsiteX0" fmla="*/ 0 w 1016793"/>
                <a:gd name="connsiteY0" fmla="*/ 0 h 1085059"/>
                <a:gd name="connsiteX1" fmla="*/ 1016793 w 1016793"/>
                <a:gd name="connsiteY1" fmla="*/ 0 h 1085059"/>
                <a:gd name="connsiteX2" fmla="*/ 1014412 w 1016793"/>
                <a:gd name="connsiteY2" fmla="*/ 985046 h 1085059"/>
                <a:gd name="connsiteX3" fmla="*/ 0 w 1016793"/>
                <a:gd name="connsiteY3" fmla="*/ 1085059 h 1085059"/>
                <a:gd name="connsiteX4" fmla="*/ 0 w 1016793"/>
                <a:gd name="connsiteY4" fmla="*/ 0 h 10850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6793" h="1085059">
                  <a:moveTo>
                    <a:pt x="0" y="0"/>
                  </a:moveTo>
                  <a:lnTo>
                    <a:pt x="1016793" y="0"/>
                  </a:lnTo>
                  <a:cubicBezTo>
                    <a:pt x="1015999" y="328349"/>
                    <a:pt x="1015206" y="656697"/>
                    <a:pt x="1014412" y="985046"/>
                  </a:cubicBezTo>
                  <a:lnTo>
                    <a:pt x="0" y="1085059"/>
                  </a:lnTo>
                  <a:lnTo>
                    <a:pt x="0" y="0"/>
                  </a:lnTo>
                  <a:close/>
                </a:path>
              </a:pathLst>
            </a:custGeom>
            <a:solidFill>
              <a:schemeClr val="tx1">
                <a:alpha val="20000"/>
              </a:schemeClr>
            </a:solidFill>
            <a:ln>
              <a:noFill/>
            </a:ln>
          </p:spPr>
          <p:txBody>
            <a:bodyPr vert="horz" wrap="square" lIns="80682" tIns="40341" rIns="80682" bIns="40341" numCol="1" rtlCol="0" anchor="t" anchorCtr="0" compatLnSpc="1">
              <a:prstTxWarp prst="textNoShape">
                <a:avLst/>
              </a:prstTxWarp>
            </a:bodyPr>
            <a:lstStyle/>
            <a:p>
              <a:pPr algn="ctr">
                <a:defRPr/>
              </a:pPr>
              <a:endParaRPr lang="en-IN" sz="1765">
                <a:solidFill>
                  <a:prstClr val="black"/>
                </a:solidFill>
                <a:latin typeface="Calibri" panose="020F0502020204030204"/>
              </a:endParaRPr>
            </a:p>
          </p:txBody>
        </p:sp>
        <p:sp>
          <p:nvSpPr>
            <p:cNvPr id="48" name="Rectangle 16">
              <a:extLst>
                <a:ext uri="{FF2B5EF4-FFF2-40B4-BE49-F238E27FC236}">
                  <a16:creationId xmlns:a16="http://schemas.microsoft.com/office/drawing/2014/main" id="{8C9EB2C8-9C4D-480D-8B6F-4FFDE5FD0EE8}"/>
                </a:ext>
              </a:extLst>
            </p:cNvPr>
            <p:cNvSpPr/>
            <p:nvPr/>
          </p:nvSpPr>
          <p:spPr bwMode="auto">
            <a:xfrm>
              <a:off x="1691769" y="1310413"/>
              <a:ext cx="1200981" cy="1295799"/>
            </a:xfrm>
            <a:custGeom>
              <a:avLst/>
              <a:gdLst>
                <a:gd name="connsiteX0" fmla="*/ 0 w 1016793"/>
                <a:gd name="connsiteY0" fmla="*/ 0 h 1085059"/>
                <a:gd name="connsiteX1" fmla="*/ 1016793 w 1016793"/>
                <a:gd name="connsiteY1" fmla="*/ 0 h 1085059"/>
                <a:gd name="connsiteX2" fmla="*/ 1016793 w 1016793"/>
                <a:gd name="connsiteY2" fmla="*/ 1085059 h 1085059"/>
                <a:gd name="connsiteX3" fmla="*/ 0 w 1016793"/>
                <a:gd name="connsiteY3" fmla="*/ 1085059 h 1085059"/>
                <a:gd name="connsiteX4" fmla="*/ 0 w 1016793"/>
                <a:gd name="connsiteY4" fmla="*/ 0 h 1085059"/>
                <a:gd name="connsiteX0" fmla="*/ 0 w 1016793"/>
                <a:gd name="connsiteY0" fmla="*/ 0 h 1085059"/>
                <a:gd name="connsiteX1" fmla="*/ 1016793 w 1016793"/>
                <a:gd name="connsiteY1" fmla="*/ 0 h 1085059"/>
                <a:gd name="connsiteX2" fmla="*/ 1014412 w 1016793"/>
                <a:gd name="connsiteY2" fmla="*/ 985046 h 1085059"/>
                <a:gd name="connsiteX3" fmla="*/ 0 w 1016793"/>
                <a:gd name="connsiteY3" fmla="*/ 1085059 h 1085059"/>
                <a:gd name="connsiteX4" fmla="*/ 0 w 1016793"/>
                <a:gd name="connsiteY4" fmla="*/ 0 h 1085059"/>
                <a:gd name="connsiteX0" fmla="*/ 0 w 1016793"/>
                <a:gd name="connsiteY0" fmla="*/ 0 h 985046"/>
                <a:gd name="connsiteX1" fmla="*/ 1016793 w 1016793"/>
                <a:gd name="connsiteY1" fmla="*/ 0 h 985046"/>
                <a:gd name="connsiteX2" fmla="*/ 1014412 w 1016793"/>
                <a:gd name="connsiteY2" fmla="*/ 985046 h 985046"/>
                <a:gd name="connsiteX3" fmla="*/ 261937 w 1016793"/>
                <a:gd name="connsiteY3" fmla="*/ 782641 h 985046"/>
                <a:gd name="connsiteX4" fmla="*/ 0 w 1016793"/>
                <a:gd name="connsiteY4" fmla="*/ 0 h 985046"/>
                <a:gd name="connsiteX0" fmla="*/ 0 w 1016793"/>
                <a:gd name="connsiteY0" fmla="*/ 0 h 985046"/>
                <a:gd name="connsiteX1" fmla="*/ 1016793 w 1016793"/>
                <a:gd name="connsiteY1" fmla="*/ 0 h 985046"/>
                <a:gd name="connsiteX2" fmla="*/ 1014412 w 1016793"/>
                <a:gd name="connsiteY2" fmla="*/ 985046 h 985046"/>
                <a:gd name="connsiteX3" fmla="*/ 121443 w 1016793"/>
                <a:gd name="connsiteY3" fmla="*/ 849316 h 985046"/>
                <a:gd name="connsiteX4" fmla="*/ 0 w 1016793"/>
                <a:gd name="connsiteY4" fmla="*/ 0 h 985046"/>
                <a:gd name="connsiteX0" fmla="*/ 0 w 1016793"/>
                <a:gd name="connsiteY0" fmla="*/ 0 h 985046"/>
                <a:gd name="connsiteX1" fmla="*/ 1016793 w 1016793"/>
                <a:gd name="connsiteY1" fmla="*/ 0 h 985046"/>
                <a:gd name="connsiteX2" fmla="*/ 1014412 w 1016793"/>
                <a:gd name="connsiteY2" fmla="*/ 985046 h 985046"/>
                <a:gd name="connsiteX3" fmla="*/ 121443 w 1016793"/>
                <a:gd name="connsiteY3" fmla="*/ 849316 h 985046"/>
                <a:gd name="connsiteX4" fmla="*/ 0 w 1016793"/>
                <a:gd name="connsiteY4" fmla="*/ 0 h 985046"/>
                <a:gd name="connsiteX0" fmla="*/ 0 w 1016793"/>
                <a:gd name="connsiteY0" fmla="*/ 0 h 985046"/>
                <a:gd name="connsiteX1" fmla="*/ 1016793 w 1016793"/>
                <a:gd name="connsiteY1" fmla="*/ 0 h 985046"/>
                <a:gd name="connsiteX2" fmla="*/ 1014412 w 1016793"/>
                <a:gd name="connsiteY2" fmla="*/ 985046 h 985046"/>
                <a:gd name="connsiteX3" fmla="*/ 345281 w 1016793"/>
                <a:gd name="connsiteY3" fmla="*/ 882653 h 985046"/>
                <a:gd name="connsiteX4" fmla="*/ 121443 w 1016793"/>
                <a:gd name="connsiteY4" fmla="*/ 849316 h 985046"/>
                <a:gd name="connsiteX5" fmla="*/ 0 w 1016793"/>
                <a:gd name="connsiteY5" fmla="*/ 0 h 985046"/>
                <a:gd name="connsiteX0" fmla="*/ 0 w 1016793"/>
                <a:gd name="connsiteY0" fmla="*/ 0 h 985046"/>
                <a:gd name="connsiteX1" fmla="*/ 1016793 w 1016793"/>
                <a:gd name="connsiteY1" fmla="*/ 0 h 985046"/>
                <a:gd name="connsiteX2" fmla="*/ 1014412 w 1016793"/>
                <a:gd name="connsiteY2" fmla="*/ 985046 h 985046"/>
                <a:gd name="connsiteX3" fmla="*/ 264318 w 1016793"/>
                <a:gd name="connsiteY3" fmla="*/ 785022 h 985046"/>
                <a:gd name="connsiteX4" fmla="*/ 121443 w 1016793"/>
                <a:gd name="connsiteY4" fmla="*/ 849316 h 985046"/>
                <a:gd name="connsiteX5" fmla="*/ 0 w 1016793"/>
                <a:gd name="connsiteY5" fmla="*/ 0 h 985046"/>
                <a:gd name="connsiteX0" fmla="*/ 0 w 1016793"/>
                <a:gd name="connsiteY0" fmla="*/ 0 h 985046"/>
                <a:gd name="connsiteX1" fmla="*/ 1016793 w 1016793"/>
                <a:gd name="connsiteY1" fmla="*/ 0 h 985046"/>
                <a:gd name="connsiteX2" fmla="*/ 1014412 w 1016793"/>
                <a:gd name="connsiteY2" fmla="*/ 985046 h 985046"/>
                <a:gd name="connsiteX3" fmla="*/ 264318 w 1016793"/>
                <a:gd name="connsiteY3" fmla="*/ 785022 h 985046"/>
                <a:gd name="connsiteX4" fmla="*/ 121443 w 1016793"/>
                <a:gd name="connsiteY4" fmla="*/ 849316 h 985046"/>
                <a:gd name="connsiteX5" fmla="*/ 0 w 1016793"/>
                <a:gd name="connsiteY5" fmla="*/ 0 h 985046"/>
                <a:gd name="connsiteX0" fmla="*/ 0 w 1016793"/>
                <a:gd name="connsiteY0" fmla="*/ 0 h 985046"/>
                <a:gd name="connsiteX1" fmla="*/ 1016793 w 1016793"/>
                <a:gd name="connsiteY1" fmla="*/ 0 h 985046"/>
                <a:gd name="connsiteX2" fmla="*/ 1014412 w 1016793"/>
                <a:gd name="connsiteY2" fmla="*/ 985046 h 985046"/>
                <a:gd name="connsiteX3" fmla="*/ 264318 w 1016793"/>
                <a:gd name="connsiteY3" fmla="*/ 785022 h 985046"/>
                <a:gd name="connsiteX4" fmla="*/ 123824 w 1016793"/>
                <a:gd name="connsiteY4" fmla="*/ 854079 h 985046"/>
                <a:gd name="connsiteX5" fmla="*/ 0 w 1016793"/>
                <a:gd name="connsiteY5" fmla="*/ 0 h 985046"/>
                <a:gd name="connsiteX0" fmla="*/ 0 w 1016793"/>
                <a:gd name="connsiteY0" fmla="*/ 0 h 985046"/>
                <a:gd name="connsiteX1" fmla="*/ 1016793 w 1016793"/>
                <a:gd name="connsiteY1" fmla="*/ 0 h 985046"/>
                <a:gd name="connsiteX2" fmla="*/ 1014412 w 1016793"/>
                <a:gd name="connsiteY2" fmla="*/ 985046 h 985046"/>
                <a:gd name="connsiteX3" fmla="*/ 264318 w 1016793"/>
                <a:gd name="connsiteY3" fmla="*/ 785022 h 985046"/>
                <a:gd name="connsiteX4" fmla="*/ 123824 w 1016793"/>
                <a:gd name="connsiteY4" fmla="*/ 854079 h 985046"/>
                <a:gd name="connsiteX5" fmla="*/ 0 w 1016793"/>
                <a:gd name="connsiteY5" fmla="*/ 0 h 985046"/>
                <a:gd name="connsiteX0" fmla="*/ 0 w 1016793"/>
                <a:gd name="connsiteY0" fmla="*/ 0 h 985046"/>
                <a:gd name="connsiteX1" fmla="*/ 1016793 w 1016793"/>
                <a:gd name="connsiteY1" fmla="*/ 0 h 985046"/>
                <a:gd name="connsiteX2" fmla="*/ 1014412 w 1016793"/>
                <a:gd name="connsiteY2" fmla="*/ 985046 h 985046"/>
                <a:gd name="connsiteX3" fmla="*/ 264318 w 1016793"/>
                <a:gd name="connsiteY3" fmla="*/ 785022 h 985046"/>
                <a:gd name="connsiteX4" fmla="*/ 123824 w 1016793"/>
                <a:gd name="connsiteY4" fmla="*/ 854079 h 985046"/>
                <a:gd name="connsiteX5" fmla="*/ 0 w 1016793"/>
                <a:gd name="connsiteY5" fmla="*/ 0 h 985046"/>
                <a:gd name="connsiteX0" fmla="*/ 0 w 1016793"/>
                <a:gd name="connsiteY0" fmla="*/ 0 h 985046"/>
                <a:gd name="connsiteX1" fmla="*/ 1016793 w 1016793"/>
                <a:gd name="connsiteY1" fmla="*/ 0 h 985046"/>
                <a:gd name="connsiteX2" fmla="*/ 1014412 w 1016793"/>
                <a:gd name="connsiteY2" fmla="*/ 985046 h 985046"/>
                <a:gd name="connsiteX3" fmla="*/ 264318 w 1016793"/>
                <a:gd name="connsiteY3" fmla="*/ 785022 h 985046"/>
                <a:gd name="connsiteX4" fmla="*/ 123824 w 1016793"/>
                <a:gd name="connsiteY4" fmla="*/ 854079 h 985046"/>
                <a:gd name="connsiteX5" fmla="*/ 0 w 1016793"/>
                <a:gd name="connsiteY5" fmla="*/ 0 h 985046"/>
                <a:gd name="connsiteX0" fmla="*/ 0 w 1016793"/>
                <a:gd name="connsiteY0" fmla="*/ 0 h 985046"/>
                <a:gd name="connsiteX1" fmla="*/ 1016793 w 1016793"/>
                <a:gd name="connsiteY1" fmla="*/ 0 h 985046"/>
                <a:gd name="connsiteX2" fmla="*/ 1014412 w 1016793"/>
                <a:gd name="connsiteY2" fmla="*/ 985046 h 985046"/>
                <a:gd name="connsiteX3" fmla="*/ 264318 w 1016793"/>
                <a:gd name="connsiteY3" fmla="*/ 785022 h 985046"/>
                <a:gd name="connsiteX4" fmla="*/ 123824 w 1016793"/>
                <a:gd name="connsiteY4" fmla="*/ 854079 h 985046"/>
                <a:gd name="connsiteX5" fmla="*/ 0 w 1016793"/>
                <a:gd name="connsiteY5" fmla="*/ 0 h 985046"/>
                <a:gd name="connsiteX0" fmla="*/ 0 w 1016793"/>
                <a:gd name="connsiteY0" fmla="*/ 0 h 985046"/>
                <a:gd name="connsiteX1" fmla="*/ 1016793 w 1016793"/>
                <a:gd name="connsiteY1" fmla="*/ 0 h 985046"/>
                <a:gd name="connsiteX2" fmla="*/ 1014412 w 1016793"/>
                <a:gd name="connsiteY2" fmla="*/ 985046 h 985046"/>
                <a:gd name="connsiteX3" fmla="*/ 264318 w 1016793"/>
                <a:gd name="connsiteY3" fmla="*/ 785022 h 985046"/>
                <a:gd name="connsiteX4" fmla="*/ 121442 w 1016793"/>
                <a:gd name="connsiteY4" fmla="*/ 854079 h 985046"/>
                <a:gd name="connsiteX5" fmla="*/ 0 w 1016793"/>
                <a:gd name="connsiteY5" fmla="*/ 0 h 985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16793" h="985046">
                  <a:moveTo>
                    <a:pt x="0" y="0"/>
                  </a:moveTo>
                  <a:lnTo>
                    <a:pt x="1016793" y="0"/>
                  </a:lnTo>
                  <a:cubicBezTo>
                    <a:pt x="1015999" y="328349"/>
                    <a:pt x="1015206" y="656697"/>
                    <a:pt x="1014412" y="985046"/>
                  </a:cubicBezTo>
                  <a:cubicBezTo>
                    <a:pt x="812006" y="970759"/>
                    <a:pt x="850106" y="1018384"/>
                    <a:pt x="264318" y="785022"/>
                  </a:cubicBezTo>
                  <a:cubicBezTo>
                    <a:pt x="150018" y="894560"/>
                    <a:pt x="145255" y="846936"/>
                    <a:pt x="121442" y="854079"/>
                  </a:cubicBezTo>
                  <a:cubicBezTo>
                    <a:pt x="-73820" y="675749"/>
                    <a:pt x="40481" y="283105"/>
                    <a:pt x="0" y="0"/>
                  </a:cubicBezTo>
                  <a:close/>
                </a:path>
              </a:pathLst>
            </a:custGeom>
            <a:solidFill>
              <a:srgbClr val="4F778F"/>
            </a:solidFill>
            <a:ln>
              <a:noFill/>
            </a:ln>
          </p:spPr>
          <p:txBody>
            <a:bodyPr vert="horz" wrap="square" lIns="80682" tIns="40341" rIns="80682" bIns="40341" numCol="1" rtlCol="0" anchor="t" anchorCtr="0" compatLnSpc="1">
              <a:prstTxWarp prst="textNoShape">
                <a:avLst/>
              </a:prstTxWarp>
            </a:bodyPr>
            <a:lstStyle/>
            <a:p>
              <a:pPr algn="ctr">
                <a:defRPr/>
              </a:pPr>
              <a:endParaRPr lang="en-IN" sz="1765">
                <a:solidFill>
                  <a:prstClr val="black"/>
                </a:solidFill>
                <a:latin typeface="Calibri" panose="020F0502020204030204"/>
              </a:endParaRPr>
            </a:p>
          </p:txBody>
        </p:sp>
        <p:grpSp>
          <p:nvGrpSpPr>
            <p:cNvPr id="49" name="Group 48">
              <a:extLst>
                <a:ext uri="{FF2B5EF4-FFF2-40B4-BE49-F238E27FC236}">
                  <a16:creationId xmlns:a16="http://schemas.microsoft.com/office/drawing/2014/main" id="{468A4938-CA6C-9026-F3E4-65C409BBD608}"/>
                </a:ext>
              </a:extLst>
            </p:cNvPr>
            <p:cNvGrpSpPr/>
            <p:nvPr/>
          </p:nvGrpSpPr>
          <p:grpSpPr>
            <a:xfrm>
              <a:off x="2718367" y="1222843"/>
              <a:ext cx="233469" cy="247510"/>
              <a:chOff x="2718367" y="1222843"/>
              <a:chExt cx="233469" cy="247510"/>
            </a:xfrm>
          </p:grpSpPr>
          <p:sp>
            <p:nvSpPr>
              <p:cNvPr id="52" name="Freeform: Shape 51">
                <a:extLst>
                  <a:ext uri="{FF2B5EF4-FFF2-40B4-BE49-F238E27FC236}">
                    <a16:creationId xmlns:a16="http://schemas.microsoft.com/office/drawing/2014/main" id="{0387D4D3-AA31-391C-206C-160ABB59A375}"/>
                  </a:ext>
                </a:extLst>
              </p:cNvPr>
              <p:cNvSpPr/>
              <p:nvPr/>
            </p:nvSpPr>
            <p:spPr>
              <a:xfrm>
                <a:off x="2741835" y="1337398"/>
                <a:ext cx="112393" cy="112397"/>
              </a:xfrm>
              <a:custGeom>
                <a:avLst/>
                <a:gdLst>
                  <a:gd name="connsiteX0" fmla="*/ 101784 w 712527"/>
                  <a:gd name="connsiteY0" fmla="*/ 712550 h 712549"/>
                  <a:gd name="connsiteX1" fmla="*/ 0 w 712527"/>
                  <a:gd name="connsiteY1" fmla="*/ 611128 h 712549"/>
                  <a:gd name="connsiteX2" fmla="*/ 29852 w 712527"/>
                  <a:gd name="connsiteY2" fmla="*/ 539014 h 712549"/>
                  <a:gd name="connsiteX3" fmla="*/ 537848 w 712527"/>
                  <a:gd name="connsiteY3" fmla="*/ 31017 h 712549"/>
                  <a:gd name="connsiteX4" fmla="*/ 681514 w 712527"/>
                  <a:gd name="connsiteY4" fmla="*/ 28521 h 712549"/>
                  <a:gd name="connsiteX5" fmla="*/ 684009 w 712527"/>
                  <a:gd name="connsiteY5" fmla="*/ 172187 h 712549"/>
                  <a:gd name="connsiteX6" fmla="*/ 681514 w 712527"/>
                  <a:gd name="connsiteY6" fmla="*/ 174683 h 712549"/>
                  <a:gd name="connsiteX7" fmla="*/ 173517 w 712527"/>
                  <a:gd name="connsiteY7" fmla="*/ 682679 h 712549"/>
                  <a:gd name="connsiteX8" fmla="*/ 101784 w 712527"/>
                  <a:gd name="connsiteY8" fmla="*/ 712550 h 712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12527" h="712549">
                    <a:moveTo>
                      <a:pt x="101784" y="712550"/>
                    </a:moveTo>
                    <a:cubicBezTo>
                      <a:pt x="45672" y="712655"/>
                      <a:pt x="105" y="667239"/>
                      <a:pt x="0" y="611128"/>
                    </a:cubicBezTo>
                    <a:cubicBezTo>
                      <a:pt x="-48" y="584077"/>
                      <a:pt x="10697" y="558121"/>
                      <a:pt x="29852" y="539014"/>
                    </a:cubicBezTo>
                    <a:lnTo>
                      <a:pt x="537848" y="31017"/>
                    </a:lnTo>
                    <a:cubicBezTo>
                      <a:pt x="576834" y="-9340"/>
                      <a:pt x="641147" y="-10464"/>
                      <a:pt x="681514" y="28521"/>
                    </a:cubicBezTo>
                    <a:cubicBezTo>
                      <a:pt x="721871" y="67507"/>
                      <a:pt x="722986" y="131820"/>
                      <a:pt x="684009" y="172187"/>
                    </a:cubicBezTo>
                    <a:cubicBezTo>
                      <a:pt x="683190" y="173035"/>
                      <a:pt x="682362" y="173863"/>
                      <a:pt x="681514" y="174683"/>
                    </a:cubicBezTo>
                    <a:lnTo>
                      <a:pt x="173517" y="682679"/>
                    </a:lnTo>
                    <a:cubicBezTo>
                      <a:pt x="154515" y="701748"/>
                      <a:pt x="128711" y="712493"/>
                      <a:pt x="101784" y="712550"/>
                    </a:cubicBezTo>
                    <a:close/>
                  </a:path>
                </a:pathLst>
              </a:custGeom>
              <a:solidFill>
                <a:srgbClr val="F5A71E"/>
              </a:solidFill>
              <a:ln w="9525" cap="flat">
                <a:noFill/>
                <a:prstDash val="solid"/>
                <a:miter/>
              </a:ln>
            </p:spPr>
            <p:txBody>
              <a:bodyPr rtlCol="0" anchor="ctr"/>
              <a:lstStyle/>
              <a:p>
                <a:pPr>
                  <a:defRPr/>
                </a:pPr>
                <a:endParaRPr lang="en-IN" sz="1765">
                  <a:solidFill>
                    <a:prstClr val="black"/>
                  </a:solidFill>
                  <a:latin typeface="Calibri" panose="020F0502020204030204"/>
                </a:endParaRPr>
              </a:p>
            </p:txBody>
          </p:sp>
          <p:sp>
            <p:nvSpPr>
              <p:cNvPr id="53" name="Freeform: Shape 52">
                <a:extLst>
                  <a:ext uri="{FF2B5EF4-FFF2-40B4-BE49-F238E27FC236}">
                    <a16:creationId xmlns:a16="http://schemas.microsoft.com/office/drawing/2014/main" id="{7DC288AB-11E5-ECFC-47AF-17F860D200A7}"/>
                  </a:ext>
                </a:extLst>
              </p:cNvPr>
              <p:cNvSpPr/>
              <p:nvPr/>
            </p:nvSpPr>
            <p:spPr>
              <a:xfrm>
                <a:off x="2791575" y="1233652"/>
                <a:ext cx="160261" cy="160262"/>
              </a:xfrm>
              <a:custGeom>
                <a:avLst/>
                <a:gdLst>
                  <a:gd name="connsiteX0" fmla="*/ 1015994 w 1015993"/>
                  <a:gd name="connsiteY0" fmla="*/ 507997 h 1015993"/>
                  <a:gd name="connsiteX1" fmla="*/ 507997 w 1015993"/>
                  <a:gd name="connsiteY1" fmla="*/ 1015994 h 1015993"/>
                  <a:gd name="connsiteX2" fmla="*/ 0 w 1015993"/>
                  <a:gd name="connsiteY2" fmla="*/ 507997 h 1015993"/>
                  <a:gd name="connsiteX3" fmla="*/ 507997 w 1015993"/>
                  <a:gd name="connsiteY3" fmla="*/ 0 h 1015993"/>
                  <a:gd name="connsiteX4" fmla="*/ 1015994 w 1015993"/>
                  <a:gd name="connsiteY4" fmla="*/ 507997 h 10159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5993" h="1015993">
                    <a:moveTo>
                      <a:pt x="1015994" y="507997"/>
                    </a:moveTo>
                    <a:cubicBezTo>
                      <a:pt x="1015994" y="788556"/>
                      <a:pt x="788556" y="1015994"/>
                      <a:pt x="507997" y="1015994"/>
                    </a:cubicBezTo>
                    <a:cubicBezTo>
                      <a:pt x="227438" y="1015994"/>
                      <a:pt x="0" y="788556"/>
                      <a:pt x="0" y="507997"/>
                    </a:cubicBezTo>
                    <a:cubicBezTo>
                      <a:pt x="0" y="227438"/>
                      <a:pt x="227438" y="0"/>
                      <a:pt x="507997" y="0"/>
                    </a:cubicBezTo>
                    <a:cubicBezTo>
                      <a:pt x="788556" y="0"/>
                      <a:pt x="1015994" y="227438"/>
                      <a:pt x="1015994" y="507997"/>
                    </a:cubicBezTo>
                    <a:close/>
                  </a:path>
                </a:pathLst>
              </a:custGeom>
              <a:solidFill>
                <a:srgbClr val="F5A71E"/>
              </a:solidFill>
              <a:ln w="9525" cap="flat">
                <a:noFill/>
                <a:prstDash val="solid"/>
                <a:miter/>
              </a:ln>
            </p:spPr>
            <p:txBody>
              <a:bodyPr rtlCol="0" anchor="ctr"/>
              <a:lstStyle/>
              <a:p>
                <a:pPr>
                  <a:defRPr/>
                </a:pPr>
                <a:endParaRPr lang="en-IN" sz="1765">
                  <a:solidFill>
                    <a:prstClr val="black"/>
                  </a:solidFill>
                  <a:latin typeface="Calibri" panose="020F0502020204030204"/>
                </a:endParaRPr>
              </a:p>
            </p:txBody>
          </p:sp>
          <p:sp>
            <p:nvSpPr>
              <p:cNvPr id="54" name="Rectangle: Rounded Corners 53">
                <a:extLst>
                  <a:ext uri="{FF2B5EF4-FFF2-40B4-BE49-F238E27FC236}">
                    <a16:creationId xmlns:a16="http://schemas.microsoft.com/office/drawing/2014/main" id="{20793350-2503-0B6E-04B2-50C8A73B9B1F}"/>
                  </a:ext>
                </a:extLst>
              </p:cNvPr>
              <p:cNvSpPr/>
              <p:nvPr/>
            </p:nvSpPr>
            <p:spPr bwMode="auto">
              <a:xfrm rot="2458017">
                <a:off x="2846368" y="1222843"/>
                <a:ext cx="86810" cy="137700"/>
              </a:xfrm>
              <a:prstGeom prst="roundRect">
                <a:avLst>
                  <a:gd name="adj" fmla="val 50000"/>
                </a:avLst>
              </a:prstGeom>
              <a:solidFill>
                <a:srgbClr val="F5A71E"/>
              </a:solidFill>
              <a:ln>
                <a:noFill/>
              </a:ln>
            </p:spPr>
            <p:txBody>
              <a:bodyPr vert="horz" wrap="square" lIns="80682" tIns="40341" rIns="80682" bIns="40341" numCol="1" rtlCol="0" anchor="t" anchorCtr="0" compatLnSpc="1">
                <a:prstTxWarp prst="textNoShape">
                  <a:avLst/>
                </a:prstTxWarp>
              </a:bodyPr>
              <a:lstStyle/>
              <a:p>
                <a:pPr algn="ctr">
                  <a:defRPr/>
                </a:pPr>
                <a:endParaRPr lang="en-IN" sz="1765">
                  <a:solidFill>
                    <a:prstClr val="black"/>
                  </a:solidFill>
                  <a:latin typeface="Calibri" panose="020F0502020204030204"/>
                </a:endParaRPr>
              </a:p>
            </p:txBody>
          </p:sp>
          <p:sp>
            <p:nvSpPr>
              <p:cNvPr id="55" name="Oval 54">
                <a:extLst>
                  <a:ext uri="{FF2B5EF4-FFF2-40B4-BE49-F238E27FC236}">
                    <a16:creationId xmlns:a16="http://schemas.microsoft.com/office/drawing/2014/main" id="{96D722D7-E206-2D58-4828-CF6A7F826A6A}"/>
                  </a:ext>
                </a:extLst>
              </p:cNvPr>
              <p:cNvSpPr/>
              <p:nvPr/>
            </p:nvSpPr>
            <p:spPr bwMode="auto">
              <a:xfrm>
                <a:off x="2718367" y="1402494"/>
                <a:ext cx="67859" cy="67859"/>
              </a:xfrm>
              <a:prstGeom prst="ellipse">
                <a:avLst/>
              </a:prstGeom>
              <a:solidFill>
                <a:schemeClr val="tx1">
                  <a:alpha val="20000"/>
                </a:schemeClr>
              </a:solidFill>
              <a:ln>
                <a:noFill/>
              </a:ln>
            </p:spPr>
            <p:txBody>
              <a:bodyPr vert="horz" wrap="square" lIns="80682" tIns="40341" rIns="80682" bIns="40341" numCol="1" rtlCol="0" anchor="t" anchorCtr="0" compatLnSpc="1">
                <a:prstTxWarp prst="textNoShape">
                  <a:avLst/>
                </a:prstTxWarp>
              </a:bodyPr>
              <a:lstStyle/>
              <a:p>
                <a:pPr algn="ctr">
                  <a:defRPr/>
                </a:pPr>
                <a:endParaRPr lang="en-IN" sz="1765">
                  <a:solidFill>
                    <a:prstClr val="black"/>
                  </a:solidFill>
                  <a:latin typeface="Calibri" panose="020F0502020204030204"/>
                </a:endParaRPr>
              </a:p>
            </p:txBody>
          </p:sp>
        </p:grpSp>
        <p:sp>
          <p:nvSpPr>
            <p:cNvPr id="50" name="Rectangle 49">
              <a:extLst>
                <a:ext uri="{FF2B5EF4-FFF2-40B4-BE49-F238E27FC236}">
                  <a16:creationId xmlns:a16="http://schemas.microsoft.com/office/drawing/2014/main" id="{DDC46523-A0F8-9F67-BF79-B4F40AA25DA0}"/>
                </a:ext>
              </a:extLst>
            </p:cNvPr>
            <p:cNvSpPr/>
            <p:nvPr/>
          </p:nvSpPr>
          <p:spPr>
            <a:xfrm>
              <a:off x="1770868" y="1699037"/>
              <a:ext cx="1030206" cy="396233"/>
            </a:xfrm>
            <a:prstGeom prst="rect">
              <a:avLst/>
            </a:prstGeom>
          </p:spPr>
          <p:txBody>
            <a:bodyPr wrap="square" anchor="ctr">
              <a:spAutoFit/>
            </a:bodyPr>
            <a:lstStyle/>
            <a:p>
              <a:pPr algn="ctr">
                <a:lnSpc>
                  <a:spcPts val="1103"/>
                </a:lnSpc>
                <a:defRPr/>
              </a:pPr>
              <a:r>
                <a:rPr lang="en-US" sz="1588" b="1" dirty="0">
                  <a:solidFill>
                    <a:schemeClr val="bg1"/>
                  </a:solidFill>
                </a:rPr>
                <a:t>Verification Processes</a:t>
              </a:r>
              <a:endParaRPr lang="en-US" sz="1588" b="1" dirty="0">
                <a:solidFill>
                  <a:prstClr val="white"/>
                </a:solidFill>
                <a:latin typeface="Calibri"/>
                <a:cs typeface="Arial" pitchFamily="34" charset="0"/>
              </a:endParaRPr>
            </a:p>
          </p:txBody>
        </p:sp>
        <p:sp>
          <p:nvSpPr>
            <p:cNvPr id="51" name="Freeform: Shape 50">
              <a:extLst>
                <a:ext uri="{FF2B5EF4-FFF2-40B4-BE49-F238E27FC236}">
                  <a16:creationId xmlns:a16="http://schemas.microsoft.com/office/drawing/2014/main" id="{843B686D-BAAE-C4F5-F8F9-C75F6D300ED5}"/>
                </a:ext>
              </a:extLst>
            </p:cNvPr>
            <p:cNvSpPr/>
            <p:nvPr/>
          </p:nvSpPr>
          <p:spPr>
            <a:xfrm>
              <a:off x="2550104" y="1680242"/>
              <a:ext cx="14273" cy="14293"/>
            </a:xfrm>
            <a:custGeom>
              <a:avLst/>
              <a:gdLst>
                <a:gd name="connsiteX0" fmla="*/ 7031 w 14062"/>
                <a:gd name="connsiteY0" fmla="*/ 0 h 14082"/>
                <a:gd name="connsiteX1" fmla="*/ 0 w 14062"/>
                <a:gd name="connsiteY1" fmla="*/ 7051 h 14082"/>
                <a:gd name="connsiteX2" fmla="*/ 7031 w 14062"/>
                <a:gd name="connsiteY2" fmla="*/ 14082 h 14082"/>
                <a:gd name="connsiteX3" fmla="*/ 14063 w 14062"/>
                <a:gd name="connsiteY3" fmla="*/ 7051 h 14082"/>
                <a:gd name="connsiteX4" fmla="*/ 14063 w 14062"/>
                <a:gd name="connsiteY4" fmla="*/ 7011 h 14082"/>
                <a:gd name="connsiteX5" fmla="*/ 7031 w 14062"/>
                <a:gd name="connsiteY5" fmla="*/ 0 h 140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062" h="14082">
                  <a:moveTo>
                    <a:pt x="7031" y="0"/>
                  </a:moveTo>
                  <a:cubicBezTo>
                    <a:pt x="3148" y="0"/>
                    <a:pt x="0" y="3168"/>
                    <a:pt x="0" y="7051"/>
                  </a:cubicBezTo>
                  <a:cubicBezTo>
                    <a:pt x="0" y="10934"/>
                    <a:pt x="3148" y="14082"/>
                    <a:pt x="7031" y="14082"/>
                  </a:cubicBezTo>
                  <a:cubicBezTo>
                    <a:pt x="10915" y="14082"/>
                    <a:pt x="14063" y="10934"/>
                    <a:pt x="14063" y="7051"/>
                  </a:cubicBezTo>
                  <a:lnTo>
                    <a:pt x="14063" y="7011"/>
                  </a:lnTo>
                  <a:cubicBezTo>
                    <a:pt x="14063" y="3128"/>
                    <a:pt x="10915" y="0"/>
                    <a:pt x="7031" y="0"/>
                  </a:cubicBezTo>
                  <a:close/>
                </a:path>
              </a:pathLst>
            </a:custGeom>
            <a:solidFill>
              <a:schemeClr val="bg1"/>
            </a:solidFill>
            <a:ln w="688" cap="flat">
              <a:noFill/>
              <a:prstDash val="solid"/>
              <a:miter/>
            </a:ln>
          </p:spPr>
          <p:txBody>
            <a:bodyPr rtlCol="0" anchor="ctr"/>
            <a:lstStyle/>
            <a:p>
              <a:pPr>
                <a:defRPr/>
              </a:pPr>
              <a:endParaRPr lang="en-IN" sz="1765">
                <a:solidFill>
                  <a:prstClr val="black"/>
                </a:solidFill>
                <a:latin typeface="Calibri" panose="020F0502020204030204"/>
              </a:endParaRPr>
            </a:p>
          </p:txBody>
        </p:sp>
      </p:grpSp>
      <p:sp>
        <p:nvSpPr>
          <p:cNvPr id="56" name="Arrow: Left-Right 55">
            <a:extLst>
              <a:ext uri="{FF2B5EF4-FFF2-40B4-BE49-F238E27FC236}">
                <a16:creationId xmlns:a16="http://schemas.microsoft.com/office/drawing/2014/main" id="{F494C3AA-BCDF-1FFD-FB6C-1C82C4BEF0B0}"/>
              </a:ext>
            </a:extLst>
          </p:cNvPr>
          <p:cNvSpPr/>
          <p:nvPr/>
        </p:nvSpPr>
        <p:spPr>
          <a:xfrm>
            <a:off x="1116087" y="5580185"/>
            <a:ext cx="9989575" cy="512976"/>
          </a:xfrm>
          <a:prstGeom prst="leftRightArrow">
            <a:avLst>
              <a:gd name="adj1" fmla="val 47365"/>
              <a:gd name="adj2" fmla="val 50000"/>
            </a:avLst>
          </a:prstGeom>
          <a:solidFill>
            <a:srgbClr val="F5A71E"/>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412" b="1" dirty="0">
                <a:solidFill>
                  <a:srgbClr val="324C5C"/>
                </a:solidFill>
                <a:latin typeface="Arial" panose="020B0604020202020204" pitchFamily="34" charset="0"/>
                <a:cs typeface="Arial" panose="020B0604020202020204" pitchFamily="34" charset="0"/>
              </a:rPr>
              <a:t>Project management applications from start to finish </a:t>
            </a:r>
          </a:p>
        </p:txBody>
      </p:sp>
      <p:pic>
        <p:nvPicPr>
          <p:cNvPr id="58" name="Picture 5">
            <a:extLst>
              <a:ext uri="{FF2B5EF4-FFF2-40B4-BE49-F238E27FC236}">
                <a16:creationId xmlns:a16="http://schemas.microsoft.com/office/drawing/2014/main" id="{4AA8E51B-A570-FC96-2B33-5045FCF80595}"/>
              </a:ext>
            </a:extLst>
          </p:cNvPr>
          <p:cNvPicPr>
            <a:picLocks noChangeAspect="1" noChangeArrowheads="1"/>
          </p:cNvPicPr>
          <p:nvPr/>
        </p:nvPicPr>
        <p:blipFill>
          <a:blip r:embed="rId2" cstate="email">
            <a:extLst>
              <a:ext uri="{BEBA8EAE-BF5A-486C-A8C5-ECC9F3942E4B}">
                <a14:imgProps xmlns:a14="http://schemas.microsoft.com/office/drawing/2010/main">
                  <a14:imgLayer r:embed="rId3">
                    <a14:imgEffect>
                      <a14:saturation sat="300000"/>
                    </a14:imgEffect>
                  </a14:imgLayer>
                </a14:imgProps>
              </a:ext>
              <a:ext uri="{28A0092B-C50C-407E-A947-70E740481C1C}">
                <a14:useLocalDpi xmlns:a14="http://schemas.microsoft.com/office/drawing/2010/main"/>
              </a:ext>
            </a:extLst>
          </a:blip>
          <a:srcRect/>
          <a:stretch>
            <a:fillRect/>
          </a:stretch>
        </p:blipFill>
        <p:spPr bwMode="auto">
          <a:xfrm>
            <a:off x="4046678" y="4274484"/>
            <a:ext cx="1478456" cy="13604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6" name="Picture 2" descr="Dell Server Rack | For Rent in Van Nuys | Digital Image Associates">
            <a:extLst>
              <a:ext uri="{FF2B5EF4-FFF2-40B4-BE49-F238E27FC236}">
                <a16:creationId xmlns:a16="http://schemas.microsoft.com/office/drawing/2014/main" id="{193A8E92-4D53-A546-C2FF-490937A6C7B0}"/>
              </a:ext>
            </a:extLst>
          </p:cNvPr>
          <p:cNvPicPr>
            <a:picLocks noChangeAspect="1" noChangeArrowheads="1"/>
          </p:cNvPicPr>
          <p:nvPr/>
        </p:nvPicPr>
        <p:blipFill>
          <a:blip r:embed="rId4" cstate="email">
            <a:extLst>
              <a:ext uri="{BEBA8EAE-BF5A-486C-A8C5-ECC9F3942E4B}">
                <a14:imgProps xmlns:a14="http://schemas.microsoft.com/office/drawing/2010/main">
                  <a14:imgLayer r:embed="rId5">
                    <a14:imgEffect>
                      <a14:saturation sat="66000"/>
                    </a14:imgEffect>
                  </a14:imgLayer>
                </a14:imgProps>
              </a:ext>
              <a:ext uri="{28A0092B-C50C-407E-A947-70E740481C1C}">
                <a14:useLocalDpi xmlns:a14="http://schemas.microsoft.com/office/drawing/2010/main"/>
              </a:ext>
            </a:extLst>
          </a:blip>
          <a:srcRect/>
          <a:stretch>
            <a:fillRect/>
          </a:stretch>
        </p:blipFill>
        <p:spPr bwMode="auto">
          <a:xfrm>
            <a:off x="6653757" y="4274484"/>
            <a:ext cx="1474959" cy="1360419"/>
          </a:xfrm>
          <a:prstGeom prst="rect">
            <a:avLst/>
          </a:prstGeom>
          <a:noFill/>
          <a:extLst>
            <a:ext uri="{909E8E84-426E-40DD-AFC4-6F175D3DCCD1}">
              <a14:hiddenFill xmlns:a14="http://schemas.microsoft.com/office/drawing/2010/main">
                <a:solidFill>
                  <a:srgbClr val="FFFFFF"/>
                </a:solidFill>
              </a14:hiddenFill>
            </a:ext>
          </a:extLst>
        </p:spPr>
      </p:pic>
      <p:pic>
        <p:nvPicPr>
          <p:cNvPr id="1034" name="Picture 10" descr="Revolutionize Your Supply Chain Management with the GPT29 Cat-M1 Cargo Container Tracker">
            <a:extLst>
              <a:ext uri="{FF2B5EF4-FFF2-40B4-BE49-F238E27FC236}">
                <a16:creationId xmlns:a16="http://schemas.microsoft.com/office/drawing/2014/main" id="{31A4395D-85B0-A2B2-DADC-594FB38F9681}"/>
              </a:ext>
            </a:extLst>
          </p:cNvPr>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1653291" y="4274484"/>
            <a:ext cx="1450090" cy="1379213"/>
          </a:xfrm>
          <a:prstGeom prst="rect">
            <a:avLst/>
          </a:prstGeom>
          <a:noFill/>
          <a:extLst>
            <a:ext uri="{909E8E84-426E-40DD-AFC4-6F175D3DCCD1}">
              <a14:hiddenFill xmlns:a14="http://schemas.microsoft.com/office/drawing/2010/main">
                <a:solidFill>
                  <a:srgbClr val="FFFFFF"/>
                </a:solidFill>
              </a14:hiddenFill>
            </a:ext>
          </a:extLst>
        </p:spPr>
      </p:pic>
      <p:pic>
        <p:nvPicPr>
          <p:cNvPr id="61" name="Picture 2" descr="Key Trends Shaping Future of Data Center Infrastructure">
            <a:extLst>
              <a:ext uri="{FF2B5EF4-FFF2-40B4-BE49-F238E27FC236}">
                <a16:creationId xmlns:a16="http://schemas.microsoft.com/office/drawing/2014/main" id="{B0A5D31F-FF54-876B-386A-D72760720214}"/>
              </a:ext>
            </a:extLst>
          </p:cNvPr>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9123317" y="4274484"/>
            <a:ext cx="1474959" cy="132733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817462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B79ACED-ACD3-1EA5-758F-7B3513C5C1B5}"/>
            </a:ext>
          </a:extLst>
        </p:cNvPr>
        <p:cNvGrpSpPr/>
        <p:nvPr/>
      </p:nvGrpSpPr>
      <p:grpSpPr>
        <a:xfrm>
          <a:off x="0" y="0"/>
          <a:ext cx="0" cy="0"/>
          <a:chOff x="0" y="0"/>
          <a:chExt cx="0" cy="0"/>
        </a:xfrm>
      </p:grpSpPr>
      <p:sp>
        <p:nvSpPr>
          <p:cNvPr id="74" name="Text Placeholder 124">
            <a:extLst>
              <a:ext uri="{FF2B5EF4-FFF2-40B4-BE49-F238E27FC236}">
                <a16:creationId xmlns:a16="http://schemas.microsoft.com/office/drawing/2014/main" id="{A02DE7A8-EA55-BD58-3C75-38D80981849E}"/>
              </a:ext>
            </a:extLst>
          </p:cNvPr>
          <p:cNvSpPr txBox="1">
            <a:spLocks/>
          </p:cNvSpPr>
          <p:nvPr/>
        </p:nvSpPr>
        <p:spPr>
          <a:xfrm>
            <a:off x="811648" y="687903"/>
            <a:ext cx="9017504" cy="457200"/>
          </a:xfr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sz="2400" dirty="0">
                <a:solidFill>
                  <a:srgbClr val="0A9594"/>
                </a:solidFill>
                <a:latin typeface="Arial" panose="020B0604020202020204" pitchFamily="34" charset="0"/>
                <a:cs typeface="Arial" panose="020B0604020202020204" pitchFamily="34" charset="0"/>
              </a:rPr>
              <a:t>providing </a:t>
            </a:r>
            <a:r>
              <a:rPr lang="en-US" sz="2400" dirty="0">
                <a:solidFill>
                  <a:srgbClr val="169393"/>
                </a:solidFill>
                <a:latin typeface="Arial" panose="020B0604020202020204" pitchFamily="34" charset="0"/>
                <a:cs typeface="Arial" panose="020B0604020202020204" pitchFamily="34" charset="0"/>
              </a:rPr>
              <a:t>aggregation</a:t>
            </a:r>
            <a:r>
              <a:rPr lang="en-US" sz="2400" dirty="0">
                <a:solidFill>
                  <a:srgbClr val="0A9594"/>
                </a:solidFill>
                <a:latin typeface="Arial" panose="020B0604020202020204" pitchFamily="34" charset="0"/>
                <a:cs typeface="Arial" panose="020B0604020202020204" pitchFamily="34" charset="0"/>
              </a:rPr>
              <a:t> and distribution with just in time delivery</a:t>
            </a:r>
          </a:p>
          <a:p>
            <a:pPr marL="0" indent="0">
              <a:buFont typeface="Arial" panose="020B0604020202020204" pitchFamily="34" charset="0"/>
              <a:buNone/>
            </a:pPr>
            <a:endParaRPr lang="en-US" sz="2400" dirty="0">
              <a:solidFill>
                <a:srgbClr val="0A9594"/>
              </a:solidFill>
              <a:latin typeface="Arial" panose="020B0604020202020204" pitchFamily="34" charset="0"/>
              <a:cs typeface="Arial" panose="020B0604020202020204" pitchFamily="34" charset="0"/>
            </a:endParaRPr>
          </a:p>
        </p:txBody>
      </p:sp>
      <p:grpSp>
        <p:nvGrpSpPr>
          <p:cNvPr id="3" name="Group 2">
            <a:extLst>
              <a:ext uri="{FF2B5EF4-FFF2-40B4-BE49-F238E27FC236}">
                <a16:creationId xmlns:a16="http://schemas.microsoft.com/office/drawing/2014/main" id="{9911EA24-5116-DEB0-C3C8-C93DD62223C3}"/>
              </a:ext>
            </a:extLst>
          </p:cNvPr>
          <p:cNvGrpSpPr>
            <a:grpSpLocks noChangeAspect="1"/>
          </p:cNvGrpSpPr>
          <p:nvPr/>
        </p:nvGrpSpPr>
        <p:grpSpPr>
          <a:xfrm>
            <a:off x="1703264" y="1796759"/>
            <a:ext cx="9275181" cy="4271535"/>
            <a:chOff x="135631" y="1467152"/>
            <a:chExt cx="8715508" cy="4013786"/>
          </a:xfrm>
        </p:grpSpPr>
        <p:grpSp>
          <p:nvGrpSpPr>
            <p:cNvPr id="4" name="Group 3">
              <a:extLst>
                <a:ext uri="{FF2B5EF4-FFF2-40B4-BE49-F238E27FC236}">
                  <a16:creationId xmlns:a16="http://schemas.microsoft.com/office/drawing/2014/main" id="{D3A426E8-1931-7318-C6DA-A338F3205836}"/>
                </a:ext>
              </a:extLst>
            </p:cNvPr>
            <p:cNvGrpSpPr/>
            <p:nvPr/>
          </p:nvGrpSpPr>
          <p:grpSpPr>
            <a:xfrm>
              <a:off x="135631" y="1509572"/>
              <a:ext cx="3872252" cy="3971366"/>
              <a:chOff x="1220181" y="2785035"/>
              <a:chExt cx="2738040" cy="2808122"/>
            </a:xfrm>
          </p:grpSpPr>
          <p:sp>
            <p:nvSpPr>
              <p:cNvPr id="19" name="Block Arc 18">
                <a:extLst>
                  <a:ext uri="{FF2B5EF4-FFF2-40B4-BE49-F238E27FC236}">
                    <a16:creationId xmlns:a16="http://schemas.microsoft.com/office/drawing/2014/main" id="{F8F2CF1A-06DD-2D6D-697F-7A9274694D18}"/>
                  </a:ext>
                </a:extLst>
              </p:cNvPr>
              <p:cNvSpPr/>
              <p:nvPr/>
            </p:nvSpPr>
            <p:spPr>
              <a:xfrm>
                <a:off x="1220181" y="2843980"/>
                <a:ext cx="2690232" cy="2690232"/>
              </a:xfrm>
              <a:prstGeom prst="blockArc">
                <a:avLst>
                  <a:gd name="adj1" fmla="val 16357176"/>
                  <a:gd name="adj2" fmla="val 5267745"/>
                  <a:gd name="adj3" fmla="val 1417"/>
                </a:avLst>
              </a:prstGeom>
              <a:solidFill>
                <a:srgbClr val="F5B005"/>
              </a:solidFill>
              <a:ln w="12700" cap="flat" cmpd="sng" algn="ctr">
                <a:noFill/>
                <a:prstDash val="solid"/>
                <a:miter lim="800000"/>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prstClr val="black"/>
                  </a:solidFill>
                  <a:effectLst/>
                  <a:uLnTx/>
                  <a:uFillTx/>
                </a:endParaRPr>
              </a:p>
            </p:txBody>
          </p:sp>
          <p:sp>
            <p:nvSpPr>
              <p:cNvPr id="20" name="Oval 19">
                <a:extLst>
                  <a:ext uri="{FF2B5EF4-FFF2-40B4-BE49-F238E27FC236}">
                    <a16:creationId xmlns:a16="http://schemas.microsoft.com/office/drawing/2014/main" id="{7ACD3855-4FC0-CD43-F22B-9CCCDD3AF04A}"/>
                  </a:ext>
                </a:extLst>
              </p:cNvPr>
              <p:cNvSpPr/>
              <p:nvPr/>
            </p:nvSpPr>
            <p:spPr>
              <a:xfrm>
                <a:off x="3107764" y="2940424"/>
                <a:ext cx="161365" cy="161365"/>
              </a:xfrm>
              <a:prstGeom prst="ellipse">
                <a:avLst/>
              </a:prstGeom>
              <a:solidFill>
                <a:srgbClr val="F5B005"/>
              </a:solidFill>
              <a:ln w="12700" cap="flat" cmpd="sng" algn="ctr">
                <a:noFill/>
                <a:prstDash val="solid"/>
                <a:miter lim="800000"/>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prstClr val="white"/>
                  </a:solidFill>
                  <a:effectLst/>
                  <a:uLnTx/>
                  <a:uFillTx/>
                </a:endParaRPr>
              </a:p>
            </p:txBody>
          </p:sp>
          <p:sp>
            <p:nvSpPr>
              <p:cNvPr id="21" name="Oval 20">
                <a:extLst>
                  <a:ext uri="{FF2B5EF4-FFF2-40B4-BE49-F238E27FC236}">
                    <a16:creationId xmlns:a16="http://schemas.microsoft.com/office/drawing/2014/main" id="{2C186B7C-24E1-D52C-4D6A-C455453CA63C}"/>
                  </a:ext>
                </a:extLst>
              </p:cNvPr>
              <p:cNvSpPr/>
              <p:nvPr/>
            </p:nvSpPr>
            <p:spPr>
              <a:xfrm>
                <a:off x="3587683" y="3388453"/>
                <a:ext cx="161365" cy="161365"/>
              </a:xfrm>
              <a:prstGeom prst="ellipse">
                <a:avLst/>
              </a:prstGeom>
              <a:solidFill>
                <a:srgbClr val="F5B005"/>
              </a:solidFill>
              <a:ln w="12700" cap="flat" cmpd="sng" algn="ctr">
                <a:noFill/>
                <a:prstDash val="solid"/>
                <a:miter lim="800000"/>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prstClr val="white"/>
                  </a:solidFill>
                  <a:effectLst/>
                  <a:uLnTx/>
                  <a:uFillTx/>
                </a:endParaRPr>
              </a:p>
            </p:txBody>
          </p:sp>
          <p:sp>
            <p:nvSpPr>
              <p:cNvPr id="22" name="Oval 21">
                <a:extLst>
                  <a:ext uri="{FF2B5EF4-FFF2-40B4-BE49-F238E27FC236}">
                    <a16:creationId xmlns:a16="http://schemas.microsoft.com/office/drawing/2014/main" id="{92F6640B-C950-1249-7E6B-F5058A94A86F}"/>
                  </a:ext>
                </a:extLst>
              </p:cNvPr>
              <p:cNvSpPr/>
              <p:nvPr/>
            </p:nvSpPr>
            <p:spPr>
              <a:xfrm>
                <a:off x="3796856" y="3991033"/>
                <a:ext cx="161365" cy="161365"/>
              </a:xfrm>
              <a:prstGeom prst="ellipse">
                <a:avLst/>
              </a:prstGeom>
              <a:solidFill>
                <a:srgbClr val="F5B005"/>
              </a:solidFill>
              <a:ln w="12700" cap="flat" cmpd="sng" algn="ctr">
                <a:noFill/>
                <a:prstDash val="solid"/>
                <a:miter lim="800000"/>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prstClr val="white"/>
                  </a:solidFill>
                  <a:effectLst/>
                  <a:uLnTx/>
                  <a:uFillTx/>
                </a:endParaRPr>
              </a:p>
            </p:txBody>
          </p:sp>
          <p:sp>
            <p:nvSpPr>
              <p:cNvPr id="23" name="Oval 22">
                <a:extLst>
                  <a:ext uri="{FF2B5EF4-FFF2-40B4-BE49-F238E27FC236}">
                    <a16:creationId xmlns:a16="http://schemas.microsoft.com/office/drawing/2014/main" id="{A515DA0B-4853-1890-E5F8-FA18E2390FC9}"/>
                  </a:ext>
                </a:extLst>
              </p:cNvPr>
              <p:cNvSpPr/>
              <p:nvPr/>
            </p:nvSpPr>
            <p:spPr>
              <a:xfrm>
                <a:off x="3717971" y="4589305"/>
                <a:ext cx="161365" cy="161365"/>
              </a:xfrm>
              <a:prstGeom prst="ellipse">
                <a:avLst/>
              </a:prstGeom>
              <a:solidFill>
                <a:srgbClr val="F5B005"/>
              </a:solidFill>
              <a:ln w="12700" cap="flat" cmpd="sng" algn="ctr">
                <a:noFill/>
                <a:prstDash val="solid"/>
                <a:miter lim="800000"/>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prstClr val="white"/>
                  </a:solidFill>
                  <a:effectLst/>
                  <a:uLnTx/>
                  <a:uFillTx/>
                </a:endParaRPr>
              </a:p>
            </p:txBody>
          </p:sp>
          <p:sp>
            <p:nvSpPr>
              <p:cNvPr id="24" name="Oval 23">
                <a:extLst>
                  <a:ext uri="{FF2B5EF4-FFF2-40B4-BE49-F238E27FC236}">
                    <a16:creationId xmlns:a16="http://schemas.microsoft.com/office/drawing/2014/main" id="{1F30675B-D81C-DDE2-B8C2-A3AD69EDCB2A}"/>
                  </a:ext>
                </a:extLst>
              </p:cNvPr>
              <p:cNvSpPr/>
              <p:nvPr/>
            </p:nvSpPr>
            <p:spPr>
              <a:xfrm>
                <a:off x="3321728" y="5143448"/>
                <a:ext cx="161365" cy="161365"/>
              </a:xfrm>
              <a:prstGeom prst="ellipse">
                <a:avLst/>
              </a:prstGeom>
              <a:solidFill>
                <a:srgbClr val="F5B005"/>
              </a:solidFill>
              <a:ln w="12700" cap="flat" cmpd="sng" algn="ctr">
                <a:noFill/>
                <a:prstDash val="solid"/>
                <a:miter lim="800000"/>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prstClr val="white"/>
                  </a:solidFill>
                  <a:effectLst/>
                  <a:uLnTx/>
                  <a:uFillTx/>
                </a:endParaRPr>
              </a:p>
            </p:txBody>
          </p:sp>
          <p:sp>
            <p:nvSpPr>
              <p:cNvPr id="25" name="Oval 24">
                <a:extLst>
                  <a:ext uri="{FF2B5EF4-FFF2-40B4-BE49-F238E27FC236}">
                    <a16:creationId xmlns:a16="http://schemas.microsoft.com/office/drawing/2014/main" id="{D7D40EEB-82B1-2303-6003-24A95A1D3FC1}"/>
                  </a:ext>
                </a:extLst>
              </p:cNvPr>
              <p:cNvSpPr/>
              <p:nvPr/>
            </p:nvSpPr>
            <p:spPr>
              <a:xfrm>
                <a:off x="2560754" y="5431792"/>
                <a:ext cx="161365" cy="161365"/>
              </a:xfrm>
              <a:prstGeom prst="ellipse">
                <a:avLst/>
              </a:prstGeom>
              <a:solidFill>
                <a:srgbClr val="F5B005"/>
              </a:solidFill>
              <a:ln w="12700" cap="flat" cmpd="sng" algn="ctr">
                <a:noFill/>
                <a:prstDash val="solid"/>
                <a:miter lim="800000"/>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prstClr val="white"/>
                  </a:solidFill>
                  <a:effectLst/>
                  <a:uLnTx/>
                  <a:uFillTx/>
                </a:endParaRPr>
              </a:p>
            </p:txBody>
          </p:sp>
          <p:sp>
            <p:nvSpPr>
              <p:cNvPr id="26" name="Oval 25">
                <a:extLst>
                  <a:ext uri="{FF2B5EF4-FFF2-40B4-BE49-F238E27FC236}">
                    <a16:creationId xmlns:a16="http://schemas.microsoft.com/office/drawing/2014/main" id="{F94B3D1B-BD4D-AA54-993C-7562F1621F90}"/>
                  </a:ext>
                </a:extLst>
              </p:cNvPr>
              <p:cNvSpPr/>
              <p:nvPr/>
            </p:nvSpPr>
            <p:spPr>
              <a:xfrm>
                <a:off x="2560836" y="2785035"/>
                <a:ext cx="161365" cy="161365"/>
              </a:xfrm>
              <a:prstGeom prst="ellipse">
                <a:avLst/>
              </a:prstGeom>
              <a:solidFill>
                <a:srgbClr val="F5B005"/>
              </a:solidFill>
              <a:ln w="12700" cap="flat" cmpd="sng" algn="ctr">
                <a:noFill/>
                <a:prstDash val="solid"/>
                <a:miter lim="800000"/>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prstClr val="white"/>
                  </a:solidFill>
                  <a:effectLst/>
                  <a:uLnTx/>
                  <a:uFillTx/>
                </a:endParaRPr>
              </a:p>
            </p:txBody>
          </p:sp>
        </p:grpSp>
        <p:cxnSp>
          <p:nvCxnSpPr>
            <p:cNvPr id="5" name="Straight Connector 4">
              <a:extLst>
                <a:ext uri="{FF2B5EF4-FFF2-40B4-BE49-F238E27FC236}">
                  <a16:creationId xmlns:a16="http://schemas.microsoft.com/office/drawing/2014/main" id="{1A129481-4F74-77BB-2370-8AEBCD3D515F}"/>
                </a:ext>
              </a:extLst>
            </p:cNvPr>
            <p:cNvCxnSpPr/>
            <p:nvPr/>
          </p:nvCxnSpPr>
          <p:spPr>
            <a:xfrm>
              <a:off x="3221832" y="1803675"/>
              <a:ext cx="937061" cy="0"/>
            </a:xfrm>
            <a:prstGeom prst="line">
              <a:avLst/>
            </a:prstGeom>
            <a:noFill/>
            <a:ln w="28575" cap="flat" cmpd="sng" algn="ctr">
              <a:solidFill>
                <a:srgbClr val="F5B005"/>
              </a:solidFill>
              <a:prstDash val="solid"/>
              <a:miter lim="800000"/>
              <a:headEnd type="oval" w="med" len="med"/>
              <a:tailEnd type="oval" w="med" len="med"/>
            </a:ln>
            <a:effectLst/>
          </p:spPr>
        </p:cxnSp>
        <p:sp>
          <p:nvSpPr>
            <p:cNvPr id="6" name="9 Rectángulo">
              <a:extLst>
                <a:ext uri="{FF2B5EF4-FFF2-40B4-BE49-F238E27FC236}">
                  <a16:creationId xmlns:a16="http://schemas.microsoft.com/office/drawing/2014/main" id="{CC03CA44-D6AA-3E0E-73E3-829B4247296A}"/>
                </a:ext>
              </a:extLst>
            </p:cNvPr>
            <p:cNvSpPr/>
            <p:nvPr/>
          </p:nvSpPr>
          <p:spPr>
            <a:xfrm>
              <a:off x="4368402" y="1467152"/>
              <a:ext cx="4482737" cy="441318"/>
            </a:xfrm>
            <a:prstGeom prst="rect">
              <a:avLst/>
            </a:prstGeom>
          </p:spPr>
          <p:txBody>
            <a:bodyPr wrap="square" lIns="38396" tIns="19198" rIns="38396" bIns="19198">
              <a:spAutoFit/>
            </a:bodyPr>
            <a:lstStyle/>
            <a:p>
              <a:pPr marL="0" marR="0" lvl="0" indent="0" defTabSz="457200" eaLnBrk="1" fontAlgn="auto" latinLnBrk="0" hangingPunct="1">
                <a:lnSpc>
                  <a:spcPct val="100000"/>
                </a:lnSpc>
                <a:spcBef>
                  <a:spcPts val="0"/>
                </a:spcBef>
                <a:spcAft>
                  <a:spcPts val="0"/>
                </a:spcAft>
                <a:buClrTx/>
                <a:buSzTx/>
                <a:buFontTx/>
                <a:buNone/>
                <a:tabLst/>
                <a:defRPr/>
              </a:pPr>
              <a:r>
                <a:rPr kumimoji="0" lang="en-US" sz="1600" b="1" i="0" u="none" strike="noStrike" kern="0" cap="none" spc="0" normalizeH="0" baseline="0" noProof="0">
                  <a:ln>
                    <a:noFill/>
                  </a:ln>
                  <a:effectLst/>
                  <a:uLnTx/>
                  <a:uFillTx/>
                  <a:latin typeface="Arial" panose="020B0604020202020204" pitchFamily="34" charset="0"/>
                  <a:ea typeface="Verdana" pitchFamily="34" charset="0"/>
                  <a:cs typeface="Arial" panose="020B0604020202020204" pitchFamily="34" charset="0"/>
                </a:rPr>
                <a:t>ERP integration for shipment registration</a:t>
              </a:r>
            </a:p>
            <a:p>
              <a:pPr marL="0" marR="0" lvl="0" indent="0" defTabSz="4572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a:ln>
                    <a:noFill/>
                  </a:ln>
                  <a:effectLst/>
                  <a:uLnTx/>
                  <a:uFillTx/>
                  <a:latin typeface="Arial" panose="020B0604020202020204" pitchFamily="34" charset="0"/>
                  <a:ea typeface="Verdana" pitchFamily="34" charset="0"/>
                  <a:cs typeface="Arial" panose="020B0604020202020204" pitchFamily="34" charset="0"/>
                </a:rPr>
                <a:t>Staggered production, imports, or pre-buys</a:t>
              </a:r>
            </a:p>
          </p:txBody>
        </p:sp>
        <p:cxnSp>
          <p:nvCxnSpPr>
            <p:cNvPr id="7" name="Straight Connector 6">
              <a:extLst>
                <a:ext uri="{FF2B5EF4-FFF2-40B4-BE49-F238E27FC236}">
                  <a16:creationId xmlns:a16="http://schemas.microsoft.com/office/drawing/2014/main" id="{5B555EBD-9380-FC68-9CD3-76BBC91D5A10}"/>
                </a:ext>
              </a:extLst>
            </p:cNvPr>
            <p:cNvCxnSpPr/>
            <p:nvPr/>
          </p:nvCxnSpPr>
          <p:spPr>
            <a:xfrm>
              <a:off x="3824327" y="2479931"/>
              <a:ext cx="917662" cy="0"/>
            </a:xfrm>
            <a:prstGeom prst="line">
              <a:avLst/>
            </a:prstGeom>
            <a:noFill/>
            <a:ln w="28575" cap="flat" cmpd="sng" algn="ctr">
              <a:solidFill>
                <a:srgbClr val="F5B005"/>
              </a:solidFill>
              <a:prstDash val="solid"/>
              <a:miter lim="800000"/>
              <a:headEnd type="oval" w="med" len="med"/>
              <a:tailEnd type="oval" w="med" len="med"/>
            </a:ln>
            <a:effectLst/>
          </p:spPr>
        </p:cxnSp>
        <p:sp>
          <p:nvSpPr>
            <p:cNvPr id="8" name="9 Rectángulo">
              <a:extLst>
                <a:ext uri="{FF2B5EF4-FFF2-40B4-BE49-F238E27FC236}">
                  <a16:creationId xmlns:a16="http://schemas.microsoft.com/office/drawing/2014/main" id="{1DA17A9B-0A8E-307C-CE42-B579A9F9FE8F}"/>
                </a:ext>
              </a:extLst>
            </p:cNvPr>
            <p:cNvSpPr/>
            <p:nvPr/>
          </p:nvSpPr>
          <p:spPr>
            <a:xfrm>
              <a:off x="4956181" y="2237106"/>
              <a:ext cx="3649842" cy="672682"/>
            </a:xfrm>
            <a:prstGeom prst="rect">
              <a:avLst/>
            </a:prstGeom>
          </p:spPr>
          <p:txBody>
            <a:bodyPr wrap="square" lIns="38396" tIns="19198" rIns="38396" bIns="19198">
              <a:spAutoFit/>
            </a:bodyPr>
            <a:lstStyle/>
            <a:p>
              <a:pPr defTabSz="457200"/>
              <a:r>
                <a:rPr lang="en-US" sz="1600" b="1" kern="0">
                  <a:solidFill>
                    <a:prstClr val="black"/>
                  </a:solidFill>
                  <a:latin typeface="Arial" panose="020B0604020202020204" pitchFamily="34" charset="0"/>
                  <a:ea typeface="Verdana" pitchFamily="34" charset="0"/>
                  <a:cs typeface="Arial" panose="020B0604020202020204" pitchFamily="34" charset="0"/>
                </a:rPr>
                <a:t>CPM for increased visibility</a:t>
              </a:r>
            </a:p>
            <a:p>
              <a:pPr defTabSz="457200"/>
              <a:r>
                <a:rPr lang="en-US" sz="1200" kern="0">
                  <a:solidFill>
                    <a:prstClr val="black"/>
                  </a:solidFill>
                  <a:latin typeface="Arial" panose="020B0604020202020204" pitchFamily="34" charset="0"/>
                  <a:ea typeface="Verdana" pitchFamily="34" charset="0"/>
                  <a:cs typeface="Arial" panose="020B0604020202020204" pitchFamily="34" charset="0"/>
                </a:rPr>
                <a:t>Real time Warehousing &amp; Inventory Management </a:t>
              </a:r>
            </a:p>
            <a:p>
              <a:pPr defTabSz="457200"/>
              <a:endParaRPr lang="en-US" sz="1600" b="1" kern="0">
                <a:solidFill>
                  <a:prstClr val="black"/>
                </a:solidFill>
                <a:latin typeface="Arial" panose="020B0604020202020204" pitchFamily="34" charset="0"/>
                <a:ea typeface="Verdana" pitchFamily="34" charset="0"/>
                <a:cs typeface="Arial" panose="020B0604020202020204" pitchFamily="34" charset="0"/>
              </a:endParaRPr>
            </a:p>
          </p:txBody>
        </p:sp>
        <p:cxnSp>
          <p:nvCxnSpPr>
            <p:cNvPr id="9" name="Straight Connector 8">
              <a:extLst>
                <a:ext uri="{FF2B5EF4-FFF2-40B4-BE49-F238E27FC236}">
                  <a16:creationId xmlns:a16="http://schemas.microsoft.com/office/drawing/2014/main" id="{5F638DCF-10DD-C705-D526-327291AD37AD}"/>
                </a:ext>
              </a:extLst>
            </p:cNvPr>
            <p:cNvCxnSpPr/>
            <p:nvPr/>
          </p:nvCxnSpPr>
          <p:spPr>
            <a:xfrm>
              <a:off x="4160160" y="3324670"/>
              <a:ext cx="899837" cy="0"/>
            </a:xfrm>
            <a:prstGeom prst="line">
              <a:avLst/>
            </a:prstGeom>
            <a:noFill/>
            <a:ln w="28575" cap="flat" cmpd="sng" algn="ctr">
              <a:solidFill>
                <a:srgbClr val="F5B005"/>
              </a:solidFill>
              <a:prstDash val="solid"/>
              <a:miter lim="800000"/>
              <a:headEnd type="oval" w="med" len="med"/>
              <a:tailEnd type="oval" w="med" len="med"/>
            </a:ln>
            <a:effectLst/>
          </p:spPr>
        </p:cxnSp>
        <p:sp>
          <p:nvSpPr>
            <p:cNvPr id="10" name="9 Rectángulo">
              <a:extLst>
                <a:ext uri="{FF2B5EF4-FFF2-40B4-BE49-F238E27FC236}">
                  <a16:creationId xmlns:a16="http://schemas.microsoft.com/office/drawing/2014/main" id="{BB277F65-86E1-D322-A185-8F381BF32BC5}"/>
                </a:ext>
              </a:extLst>
            </p:cNvPr>
            <p:cNvSpPr/>
            <p:nvPr/>
          </p:nvSpPr>
          <p:spPr>
            <a:xfrm>
              <a:off x="5255246" y="2995815"/>
              <a:ext cx="3454970" cy="614841"/>
            </a:xfrm>
            <a:prstGeom prst="rect">
              <a:avLst/>
            </a:prstGeom>
          </p:spPr>
          <p:txBody>
            <a:bodyPr wrap="square" lIns="38396" tIns="19198" rIns="38396" bIns="19198">
              <a:spAutoFit/>
            </a:bodyPr>
            <a:lstStyle/>
            <a:p>
              <a:pPr marL="0" marR="0" lvl="0" indent="0" defTabSz="457200" eaLnBrk="1" fontAlgn="auto" latinLnBrk="0" hangingPunct="1">
                <a:lnSpc>
                  <a:spcPct val="100000"/>
                </a:lnSpc>
                <a:spcBef>
                  <a:spcPts val="0"/>
                </a:spcBef>
                <a:spcAft>
                  <a:spcPts val="0"/>
                </a:spcAft>
                <a:buClrTx/>
                <a:buSzTx/>
                <a:buFontTx/>
                <a:buNone/>
                <a:tabLst/>
                <a:defRPr/>
              </a:pPr>
              <a:r>
                <a:rPr lang="en-US" sz="1600" b="1" kern="0" dirty="0">
                  <a:solidFill>
                    <a:prstClr val="black"/>
                  </a:solidFill>
                  <a:latin typeface="Arial" panose="020B0604020202020204" pitchFamily="34" charset="0"/>
                  <a:ea typeface="Verdana" pitchFamily="34" charset="0"/>
                  <a:cs typeface="Arial" panose="020B0604020202020204" pitchFamily="34" charset="0"/>
                </a:rPr>
                <a:t>Warehouse Integration </a:t>
              </a:r>
            </a:p>
            <a:p>
              <a:pPr marL="0" marR="0" lvl="0" indent="0" defTabSz="457200" eaLnBrk="1" fontAlgn="auto" latinLnBrk="0" hangingPunct="1">
                <a:lnSpc>
                  <a:spcPct val="100000"/>
                </a:lnSpc>
                <a:spcBef>
                  <a:spcPts val="0"/>
                </a:spcBef>
                <a:spcAft>
                  <a:spcPts val="0"/>
                </a:spcAft>
                <a:buClrTx/>
                <a:buSzTx/>
                <a:buFontTx/>
                <a:buNone/>
                <a:tabLst/>
                <a:defRPr/>
              </a:pPr>
              <a:r>
                <a:rPr kumimoji="0" lang="en-US" sz="1200" i="0" u="none" strike="noStrike" kern="0" cap="none" spc="0" normalizeH="0" baseline="0" noProof="0" dirty="0">
                  <a:ln>
                    <a:noFill/>
                  </a:ln>
                  <a:solidFill>
                    <a:prstClr val="black"/>
                  </a:solidFill>
                  <a:effectLst/>
                  <a:uLnTx/>
                  <a:uFillTx/>
                  <a:latin typeface="Arial" panose="020B0604020202020204" pitchFamily="34" charset="0"/>
                  <a:ea typeface="Verdana" pitchFamily="34" charset="0"/>
                  <a:cs typeface="Arial" panose="020B0604020202020204" pitchFamily="34" charset="0"/>
                </a:rPr>
                <a:t>Leveraging nationwide footprint to assure minimal transit to project site &amp; full visibility </a:t>
              </a:r>
            </a:p>
          </p:txBody>
        </p:sp>
        <p:cxnSp>
          <p:nvCxnSpPr>
            <p:cNvPr id="11" name="Straight Connector 10">
              <a:extLst>
                <a:ext uri="{FF2B5EF4-FFF2-40B4-BE49-F238E27FC236}">
                  <a16:creationId xmlns:a16="http://schemas.microsoft.com/office/drawing/2014/main" id="{D989FDAD-6240-1B31-C003-FF93A1C4CFA5}"/>
                </a:ext>
              </a:extLst>
            </p:cNvPr>
            <p:cNvCxnSpPr/>
            <p:nvPr/>
          </p:nvCxnSpPr>
          <p:spPr>
            <a:xfrm>
              <a:off x="3990073" y="4198700"/>
              <a:ext cx="804925" cy="0"/>
            </a:xfrm>
            <a:prstGeom prst="line">
              <a:avLst/>
            </a:prstGeom>
            <a:noFill/>
            <a:ln w="28575" cap="flat" cmpd="sng" algn="ctr">
              <a:solidFill>
                <a:srgbClr val="F5B005"/>
              </a:solidFill>
              <a:prstDash val="solid"/>
              <a:miter lim="800000"/>
              <a:headEnd type="oval" w="med" len="med"/>
              <a:tailEnd type="oval" w="med" len="med"/>
            </a:ln>
            <a:effectLst/>
          </p:spPr>
        </p:cxnSp>
        <p:sp>
          <p:nvSpPr>
            <p:cNvPr id="12" name="9 Rectángulo">
              <a:extLst>
                <a:ext uri="{FF2B5EF4-FFF2-40B4-BE49-F238E27FC236}">
                  <a16:creationId xmlns:a16="http://schemas.microsoft.com/office/drawing/2014/main" id="{856747D3-F81B-C82F-5333-B596D67FAAD8}"/>
                </a:ext>
              </a:extLst>
            </p:cNvPr>
            <p:cNvSpPr/>
            <p:nvPr/>
          </p:nvSpPr>
          <p:spPr>
            <a:xfrm>
              <a:off x="4956181" y="3982036"/>
              <a:ext cx="3327475" cy="614841"/>
            </a:xfrm>
            <a:prstGeom prst="rect">
              <a:avLst/>
            </a:prstGeom>
          </p:spPr>
          <p:txBody>
            <a:bodyPr wrap="square" lIns="38396" tIns="19198" rIns="38396" bIns="19198">
              <a:spAutoFit/>
            </a:bodyPr>
            <a:lstStyle/>
            <a:p>
              <a:pPr marL="0" marR="0" lvl="0" indent="0" defTabSz="457200" eaLnBrk="1" fontAlgn="auto" latinLnBrk="0" hangingPunct="1">
                <a:lnSpc>
                  <a:spcPct val="100000"/>
                </a:lnSpc>
                <a:spcBef>
                  <a:spcPts val="0"/>
                </a:spcBef>
                <a:spcAft>
                  <a:spcPts val="0"/>
                </a:spcAft>
                <a:buClrTx/>
                <a:buSzTx/>
                <a:buFontTx/>
                <a:buNone/>
                <a:tabLst/>
                <a:defRPr/>
              </a:pPr>
              <a:r>
                <a:rPr kumimoji="0" lang="en-US" sz="1600" b="1" i="0" u="none" strike="noStrike" kern="0" cap="none" spc="0" normalizeH="0" baseline="0" noProof="0">
                  <a:ln>
                    <a:noFill/>
                  </a:ln>
                  <a:solidFill>
                    <a:prstClr val="black"/>
                  </a:solidFill>
                  <a:effectLst/>
                  <a:uLnTx/>
                  <a:uFillTx/>
                  <a:latin typeface="Arial" panose="020B0604020202020204" pitchFamily="34" charset="0"/>
                  <a:ea typeface="Verdana" pitchFamily="34" charset="0"/>
                  <a:cs typeface="Arial" panose="020B0604020202020204" pitchFamily="34" charset="0"/>
                </a:rPr>
                <a:t>Timed Final Mile Delivery</a:t>
              </a:r>
            </a:p>
            <a:p>
              <a:pPr marL="0" marR="0" lvl="0" indent="0" defTabSz="457200" eaLnBrk="1" fontAlgn="auto" latinLnBrk="0" hangingPunct="1">
                <a:lnSpc>
                  <a:spcPct val="100000"/>
                </a:lnSpc>
                <a:spcBef>
                  <a:spcPts val="0"/>
                </a:spcBef>
                <a:spcAft>
                  <a:spcPts val="0"/>
                </a:spcAft>
                <a:buClrTx/>
                <a:buSzTx/>
                <a:buFontTx/>
                <a:buNone/>
                <a:tabLst/>
                <a:defRPr/>
              </a:pPr>
              <a:r>
                <a:rPr lang="en-US" sz="1200" kern="0">
                  <a:solidFill>
                    <a:prstClr val="black"/>
                  </a:solidFill>
                  <a:latin typeface="Arial" panose="020B0604020202020204" pitchFamily="34" charset="0"/>
                  <a:ea typeface="Verdana" pitchFamily="34" charset="0"/>
                  <a:cs typeface="Arial" panose="020B0604020202020204" pitchFamily="34" charset="0"/>
                </a:rPr>
                <a:t>Just in time execution </a:t>
              </a:r>
              <a:endParaRPr kumimoji="0" lang="en-US" sz="1200" i="0" u="none" strike="noStrike" kern="0" cap="none" spc="0" normalizeH="0" baseline="0" noProof="0">
                <a:ln>
                  <a:noFill/>
                </a:ln>
                <a:solidFill>
                  <a:prstClr val="black"/>
                </a:solidFill>
                <a:effectLst/>
                <a:uLnTx/>
                <a:uFillTx/>
                <a:latin typeface="Arial" panose="020B0604020202020204" pitchFamily="34" charset="0"/>
                <a:ea typeface="Verdana" pitchFamily="34" charset="0"/>
                <a:cs typeface="Arial" panose="020B0604020202020204" pitchFamily="34" charset="0"/>
              </a:endParaRPr>
            </a:p>
            <a:p>
              <a:pPr marL="0" marR="0" lvl="0" indent="0" defTabSz="45720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a:ln>
                  <a:noFill/>
                </a:ln>
                <a:solidFill>
                  <a:prstClr val="black"/>
                </a:solidFill>
                <a:effectLst/>
                <a:uLnTx/>
                <a:uFillTx/>
                <a:latin typeface="Arial" panose="020B0604020202020204" pitchFamily="34" charset="0"/>
                <a:ea typeface="Verdana" pitchFamily="34" charset="0"/>
                <a:cs typeface="Arial" panose="020B0604020202020204" pitchFamily="34" charset="0"/>
              </a:endParaRPr>
            </a:p>
          </p:txBody>
        </p:sp>
        <p:cxnSp>
          <p:nvCxnSpPr>
            <p:cNvPr id="13" name="Straight Connector 12">
              <a:extLst>
                <a:ext uri="{FF2B5EF4-FFF2-40B4-BE49-F238E27FC236}">
                  <a16:creationId xmlns:a16="http://schemas.microsoft.com/office/drawing/2014/main" id="{40A03DBC-F865-73DC-51BC-ECADE1F13376}"/>
                </a:ext>
              </a:extLst>
            </p:cNvPr>
            <p:cNvCxnSpPr/>
            <p:nvPr/>
          </p:nvCxnSpPr>
          <p:spPr>
            <a:xfrm>
              <a:off x="3470870" y="4975891"/>
              <a:ext cx="939815" cy="0"/>
            </a:xfrm>
            <a:prstGeom prst="line">
              <a:avLst/>
            </a:prstGeom>
            <a:noFill/>
            <a:ln w="28575" cap="flat" cmpd="sng" algn="ctr">
              <a:solidFill>
                <a:srgbClr val="F5B005"/>
              </a:solidFill>
              <a:prstDash val="solid"/>
              <a:miter lim="800000"/>
              <a:headEnd type="oval" w="med" len="med"/>
              <a:tailEnd type="oval" w="med" len="med"/>
            </a:ln>
            <a:effectLst/>
          </p:spPr>
        </p:cxnSp>
        <p:sp>
          <p:nvSpPr>
            <p:cNvPr id="14" name="9 Rectángulo">
              <a:extLst>
                <a:ext uri="{FF2B5EF4-FFF2-40B4-BE49-F238E27FC236}">
                  <a16:creationId xmlns:a16="http://schemas.microsoft.com/office/drawing/2014/main" id="{F70F0146-AA68-9CAA-D49F-EF8B74F5846F}"/>
                </a:ext>
              </a:extLst>
            </p:cNvPr>
            <p:cNvSpPr/>
            <p:nvPr/>
          </p:nvSpPr>
          <p:spPr>
            <a:xfrm>
              <a:off x="4694355" y="4724797"/>
              <a:ext cx="3192745" cy="441318"/>
            </a:xfrm>
            <a:prstGeom prst="rect">
              <a:avLst/>
            </a:prstGeom>
          </p:spPr>
          <p:txBody>
            <a:bodyPr wrap="square" lIns="38396" tIns="19198" rIns="38396" bIns="19198">
              <a:spAutoFit/>
            </a:bodyPr>
            <a:lstStyle/>
            <a:p>
              <a:pPr marL="0" marR="0" lvl="0" indent="0" defTabSz="457200" eaLnBrk="1" fontAlgn="auto" latinLnBrk="0" hangingPunct="1">
                <a:lnSpc>
                  <a:spcPct val="100000"/>
                </a:lnSpc>
                <a:spcBef>
                  <a:spcPts val="0"/>
                </a:spcBef>
                <a:spcAft>
                  <a:spcPts val="0"/>
                </a:spcAft>
                <a:buClrTx/>
                <a:buSzTx/>
                <a:buFontTx/>
                <a:buNone/>
                <a:tabLst/>
                <a:defRPr/>
              </a:pPr>
              <a:r>
                <a:rPr kumimoji="0" lang="en-US" sz="1600" b="1" i="0" u="none" strike="noStrike" kern="0" cap="none" spc="0" normalizeH="0" baseline="0" noProof="0">
                  <a:ln>
                    <a:noFill/>
                  </a:ln>
                  <a:solidFill>
                    <a:prstClr val="black"/>
                  </a:solidFill>
                  <a:effectLst/>
                  <a:uLnTx/>
                  <a:uFillTx/>
                  <a:latin typeface="Arial" panose="020B0604020202020204" pitchFamily="34" charset="0"/>
                  <a:ea typeface="Verdana" pitchFamily="34" charset="0"/>
                  <a:cs typeface="Arial" panose="020B0604020202020204" pitchFamily="34" charset="0"/>
                </a:rPr>
                <a:t>Reverse Logistics</a:t>
              </a:r>
            </a:p>
            <a:p>
              <a:pPr marL="0" marR="0" lvl="0" indent="0" defTabSz="457200" eaLnBrk="1" fontAlgn="auto" latinLnBrk="0" hangingPunct="1">
                <a:lnSpc>
                  <a:spcPct val="100000"/>
                </a:lnSpc>
                <a:spcBef>
                  <a:spcPts val="0"/>
                </a:spcBef>
                <a:spcAft>
                  <a:spcPts val="0"/>
                </a:spcAft>
                <a:buClrTx/>
                <a:buSzTx/>
                <a:buFontTx/>
                <a:buNone/>
                <a:tabLst/>
                <a:defRPr/>
              </a:pPr>
              <a:r>
                <a:rPr lang="en-US" sz="1200" kern="0">
                  <a:solidFill>
                    <a:prstClr val="black"/>
                  </a:solidFill>
                  <a:latin typeface="Arial" panose="020B0604020202020204" pitchFamily="34" charset="0"/>
                  <a:ea typeface="Verdana" pitchFamily="34" charset="0"/>
                  <a:cs typeface="Arial" panose="020B0604020202020204" pitchFamily="34" charset="0"/>
                </a:rPr>
                <a:t>Return, Recycle, Resell or Dispose </a:t>
              </a:r>
              <a:endParaRPr kumimoji="0" lang="en-US" sz="1200" i="0" u="none" strike="noStrike" kern="0" cap="none" spc="0" normalizeH="0" baseline="0" noProof="0">
                <a:ln>
                  <a:noFill/>
                </a:ln>
                <a:solidFill>
                  <a:prstClr val="black"/>
                </a:solidFill>
                <a:effectLst/>
                <a:uLnTx/>
                <a:uFillTx/>
                <a:latin typeface="Arial" panose="020B0604020202020204" pitchFamily="34" charset="0"/>
                <a:ea typeface="Verdana" pitchFamily="34" charset="0"/>
                <a:cs typeface="Arial" panose="020B0604020202020204" pitchFamily="34" charset="0"/>
              </a:endParaRPr>
            </a:p>
          </p:txBody>
        </p:sp>
        <p:grpSp>
          <p:nvGrpSpPr>
            <p:cNvPr id="15" name="Group 14">
              <a:extLst>
                <a:ext uri="{FF2B5EF4-FFF2-40B4-BE49-F238E27FC236}">
                  <a16:creationId xmlns:a16="http://schemas.microsoft.com/office/drawing/2014/main" id="{CEA071AA-6A28-96A9-5745-FCF321F7730E}"/>
                </a:ext>
              </a:extLst>
            </p:cNvPr>
            <p:cNvGrpSpPr/>
            <p:nvPr/>
          </p:nvGrpSpPr>
          <p:grpSpPr>
            <a:xfrm>
              <a:off x="889715" y="2085718"/>
              <a:ext cx="2767666" cy="2737048"/>
              <a:chOff x="1194729" y="2635556"/>
              <a:chExt cx="1586024" cy="1568479"/>
            </a:xfrm>
          </p:grpSpPr>
          <p:sp>
            <p:nvSpPr>
              <p:cNvPr id="16" name="Freeform 13">
                <a:extLst>
                  <a:ext uri="{FF2B5EF4-FFF2-40B4-BE49-F238E27FC236}">
                    <a16:creationId xmlns:a16="http://schemas.microsoft.com/office/drawing/2014/main" id="{DC33D90F-936C-B1D6-7A09-6E3824148786}"/>
                  </a:ext>
                </a:extLst>
              </p:cNvPr>
              <p:cNvSpPr>
                <a:spLocks/>
              </p:cNvSpPr>
              <p:nvPr/>
            </p:nvSpPr>
            <p:spPr bwMode="auto">
              <a:xfrm>
                <a:off x="1201747" y="2639063"/>
                <a:ext cx="1571988" cy="1557953"/>
              </a:xfrm>
              <a:custGeom>
                <a:avLst/>
                <a:gdLst>
                  <a:gd name="T0" fmla="*/ 896 w 896"/>
                  <a:gd name="T1" fmla="*/ 434 h 888"/>
                  <a:gd name="T2" fmla="*/ 890 w 896"/>
                  <a:gd name="T3" fmla="*/ 522 h 888"/>
                  <a:gd name="T4" fmla="*/ 866 w 896"/>
                  <a:gd name="T5" fmla="*/ 606 h 888"/>
                  <a:gd name="T6" fmla="*/ 826 w 896"/>
                  <a:gd name="T7" fmla="*/ 684 h 888"/>
                  <a:gd name="T8" fmla="*/ 774 w 896"/>
                  <a:gd name="T9" fmla="*/ 750 h 888"/>
                  <a:gd name="T10" fmla="*/ 708 w 896"/>
                  <a:gd name="T11" fmla="*/ 806 h 888"/>
                  <a:gd name="T12" fmla="*/ 634 w 896"/>
                  <a:gd name="T13" fmla="*/ 850 h 888"/>
                  <a:gd name="T14" fmla="*/ 550 w 896"/>
                  <a:gd name="T15" fmla="*/ 878 h 888"/>
                  <a:gd name="T16" fmla="*/ 460 w 896"/>
                  <a:gd name="T17" fmla="*/ 888 h 888"/>
                  <a:gd name="T18" fmla="*/ 414 w 896"/>
                  <a:gd name="T19" fmla="*/ 888 h 888"/>
                  <a:gd name="T20" fmla="*/ 326 w 896"/>
                  <a:gd name="T21" fmla="*/ 872 h 888"/>
                  <a:gd name="T22" fmla="*/ 244 w 896"/>
                  <a:gd name="T23" fmla="*/ 840 h 888"/>
                  <a:gd name="T24" fmla="*/ 172 w 896"/>
                  <a:gd name="T25" fmla="*/ 794 h 888"/>
                  <a:gd name="T26" fmla="*/ 110 w 896"/>
                  <a:gd name="T27" fmla="*/ 736 h 888"/>
                  <a:gd name="T28" fmla="*/ 60 w 896"/>
                  <a:gd name="T29" fmla="*/ 666 h 888"/>
                  <a:gd name="T30" fmla="*/ 24 w 896"/>
                  <a:gd name="T31" fmla="*/ 588 h 888"/>
                  <a:gd name="T32" fmla="*/ 4 w 896"/>
                  <a:gd name="T33" fmla="*/ 502 h 888"/>
                  <a:gd name="T34" fmla="*/ 0 w 896"/>
                  <a:gd name="T35" fmla="*/ 456 h 888"/>
                  <a:gd name="T36" fmla="*/ 6 w 896"/>
                  <a:gd name="T37" fmla="*/ 366 h 888"/>
                  <a:gd name="T38" fmla="*/ 30 w 896"/>
                  <a:gd name="T39" fmla="*/ 282 h 888"/>
                  <a:gd name="T40" fmla="*/ 70 w 896"/>
                  <a:gd name="T41" fmla="*/ 206 h 888"/>
                  <a:gd name="T42" fmla="*/ 122 w 896"/>
                  <a:gd name="T43" fmla="*/ 138 h 888"/>
                  <a:gd name="T44" fmla="*/ 188 w 896"/>
                  <a:gd name="T45" fmla="*/ 82 h 888"/>
                  <a:gd name="T46" fmla="*/ 262 w 896"/>
                  <a:gd name="T47" fmla="*/ 40 h 888"/>
                  <a:gd name="T48" fmla="*/ 346 w 896"/>
                  <a:gd name="T49" fmla="*/ 12 h 888"/>
                  <a:gd name="T50" fmla="*/ 436 w 896"/>
                  <a:gd name="T51" fmla="*/ 0 h 888"/>
                  <a:gd name="T52" fmla="*/ 482 w 896"/>
                  <a:gd name="T53" fmla="*/ 2 h 888"/>
                  <a:gd name="T54" fmla="*/ 570 w 896"/>
                  <a:gd name="T55" fmla="*/ 18 h 888"/>
                  <a:gd name="T56" fmla="*/ 652 w 896"/>
                  <a:gd name="T57" fmla="*/ 48 h 888"/>
                  <a:gd name="T58" fmla="*/ 724 w 896"/>
                  <a:gd name="T59" fmla="*/ 94 h 888"/>
                  <a:gd name="T60" fmla="*/ 786 w 896"/>
                  <a:gd name="T61" fmla="*/ 154 h 888"/>
                  <a:gd name="T62" fmla="*/ 836 w 896"/>
                  <a:gd name="T63" fmla="*/ 222 h 888"/>
                  <a:gd name="T64" fmla="*/ 872 w 896"/>
                  <a:gd name="T65" fmla="*/ 302 h 888"/>
                  <a:gd name="T66" fmla="*/ 892 w 896"/>
                  <a:gd name="T67" fmla="*/ 388 h 888"/>
                  <a:gd name="T68" fmla="*/ 896 w 896"/>
                  <a:gd name="T69" fmla="*/ 434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896" h="888">
                    <a:moveTo>
                      <a:pt x="896" y="434"/>
                    </a:moveTo>
                    <a:lnTo>
                      <a:pt x="896" y="434"/>
                    </a:lnTo>
                    <a:lnTo>
                      <a:pt x="894" y="478"/>
                    </a:lnTo>
                    <a:lnTo>
                      <a:pt x="890" y="522"/>
                    </a:lnTo>
                    <a:lnTo>
                      <a:pt x="880" y="566"/>
                    </a:lnTo>
                    <a:lnTo>
                      <a:pt x="866" y="606"/>
                    </a:lnTo>
                    <a:lnTo>
                      <a:pt x="848" y="646"/>
                    </a:lnTo>
                    <a:lnTo>
                      <a:pt x="826" y="684"/>
                    </a:lnTo>
                    <a:lnTo>
                      <a:pt x="802" y="718"/>
                    </a:lnTo>
                    <a:lnTo>
                      <a:pt x="774" y="750"/>
                    </a:lnTo>
                    <a:lnTo>
                      <a:pt x="742" y="780"/>
                    </a:lnTo>
                    <a:lnTo>
                      <a:pt x="708" y="806"/>
                    </a:lnTo>
                    <a:lnTo>
                      <a:pt x="672" y="830"/>
                    </a:lnTo>
                    <a:lnTo>
                      <a:pt x="634" y="850"/>
                    </a:lnTo>
                    <a:lnTo>
                      <a:pt x="592" y="866"/>
                    </a:lnTo>
                    <a:lnTo>
                      <a:pt x="550" y="878"/>
                    </a:lnTo>
                    <a:lnTo>
                      <a:pt x="506" y="886"/>
                    </a:lnTo>
                    <a:lnTo>
                      <a:pt x="460" y="888"/>
                    </a:lnTo>
                    <a:lnTo>
                      <a:pt x="460" y="888"/>
                    </a:lnTo>
                    <a:lnTo>
                      <a:pt x="414" y="888"/>
                    </a:lnTo>
                    <a:lnTo>
                      <a:pt x="370" y="882"/>
                    </a:lnTo>
                    <a:lnTo>
                      <a:pt x="326" y="872"/>
                    </a:lnTo>
                    <a:lnTo>
                      <a:pt x="284" y="858"/>
                    </a:lnTo>
                    <a:lnTo>
                      <a:pt x="244" y="840"/>
                    </a:lnTo>
                    <a:lnTo>
                      <a:pt x="208" y="820"/>
                    </a:lnTo>
                    <a:lnTo>
                      <a:pt x="172" y="794"/>
                    </a:lnTo>
                    <a:lnTo>
                      <a:pt x="140" y="768"/>
                    </a:lnTo>
                    <a:lnTo>
                      <a:pt x="110" y="736"/>
                    </a:lnTo>
                    <a:lnTo>
                      <a:pt x="84" y="702"/>
                    </a:lnTo>
                    <a:lnTo>
                      <a:pt x="60" y="666"/>
                    </a:lnTo>
                    <a:lnTo>
                      <a:pt x="40" y="628"/>
                    </a:lnTo>
                    <a:lnTo>
                      <a:pt x="24" y="588"/>
                    </a:lnTo>
                    <a:lnTo>
                      <a:pt x="12" y="546"/>
                    </a:lnTo>
                    <a:lnTo>
                      <a:pt x="4" y="502"/>
                    </a:lnTo>
                    <a:lnTo>
                      <a:pt x="0" y="456"/>
                    </a:lnTo>
                    <a:lnTo>
                      <a:pt x="0" y="456"/>
                    </a:lnTo>
                    <a:lnTo>
                      <a:pt x="2" y="410"/>
                    </a:lnTo>
                    <a:lnTo>
                      <a:pt x="6" y="366"/>
                    </a:lnTo>
                    <a:lnTo>
                      <a:pt x="16" y="324"/>
                    </a:lnTo>
                    <a:lnTo>
                      <a:pt x="30" y="282"/>
                    </a:lnTo>
                    <a:lnTo>
                      <a:pt x="48" y="244"/>
                    </a:lnTo>
                    <a:lnTo>
                      <a:pt x="70" y="206"/>
                    </a:lnTo>
                    <a:lnTo>
                      <a:pt x="94" y="172"/>
                    </a:lnTo>
                    <a:lnTo>
                      <a:pt x="122" y="138"/>
                    </a:lnTo>
                    <a:lnTo>
                      <a:pt x="154" y="110"/>
                    </a:lnTo>
                    <a:lnTo>
                      <a:pt x="188" y="82"/>
                    </a:lnTo>
                    <a:lnTo>
                      <a:pt x="224" y="60"/>
                    </a:lnTo>
                    <a:lnTo>
                      <a:pt x="262" y="40"/>
                    </a:lnTo>
                    <a:lnTo>
                      <a:pt x="304" y="24"/>
                    </a:lnTo>
                    <a:lnTo>
                      <a:pt x="346" y="12"/>
                    </a:lnTo>
                    <a:lnTo>
                      <a:pt x="390" y="4"/>
                    </a:lnTo>
                    <a:lnTo>
                      <a:pt x="436" y="0"/>
                    </a:lnTo>
                    <a:lnTo>
                      <a:pt x="436" y="0"/>
                    </a:lnTo>
                    <a:lnTo>
                      <a:pt x="482" y="2"/>
                    </a:lnTo>
                    <a:lnTo>
                      <a:pt x="526" y="8"/>
                    </a:lnTo>
                    <a:lnTo>
                      <a:pt x="570" y="18"/>
                    </a:lnTo>
                    <a:lnTo>
                      <a:pt x="612" y="30"/>
                    </a:lnTo>
                    <a:lnTo>
                      <a:pt x="652" y="48"/>
                    </a:lnTo>
                    <a:lnTo>
                      <a:pt x="688" y="70"/>
                    </a:lnTo>
                    <a:lnTo>
                      <a:pt x="724" y="94"/>
                    </a:lnTo>
                    <a:lnTo>
                      <a:pt x="756" y="122"/>
                    </a:lnTo>
                    <a:lnTo>
                      <a:pt x="786" y="154"/>
                    </a:lnTo>
                    <a:lnTo>
                      <a:pt x="812" y="186"/>
                    </a:lnTo>
                    <a:lnTo>
                      <a:pt x="836" y="222"/>
                    </a:lnTo>
                    <a:lnTo>
                      <a:pt x="856" y="262"/>
                    </a:lnTo>
                    <a:lnTo>
                      <a:pt x="872" y="302"/>
                    </a:lnTo>
                    <a:lnTo>
                      <a:pt x="884" y="344"/>
                    </a:lnTo>
                    <a:lnTo>
                      <a:pt x="892" y="388"/>
                    </a:lnTo>
                    <a:lnTo>
                      <a:pt x="896" y="434"/>
                    </a:lnTo>
                    <a:lnTo>
                      <a:pt x="896" y="434"/>
                    </a:lnTo>
                    <a:close/>
                  </a:path>
                </a:pathLst>
              </a:custGeom>
              <a:solidFill>
                <a:srgbClr val="16939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endParaRPr>
              </a:p>
            </p:txBody>
          </p:sp>
          <p:sp>
            <p:nvSpPr>
              <p:cNvPr id="17" name="Freeform 14">
                <a:extLst>
                  <a:ext uri="{FF2B5EF4-FFF2-40B4-BE49-F238E27FC236}">
                    <a16:creationId xmlns:a16="http://schemas.microsoft.com/office/drawing/2014/main" id="{3FCDAC25-C683-6D3A-96BB-D435CEEEAFFA}"/>
                  </a:ext>
                </a:extLst>
              </p:cNvPr>
              <p:cNvSpPr>
                <a:spLocks noEditPoints="1"/>
              </p:cNvSpPr>
              <p:nvPr/>
            </p:nvSpPr>
            <p:spPr bwMode="auto">
              <a:xfrm>
                <a:off x="1194729" y="2635556"/>
                <a:ext cx="1586024" cy="1568479"/>
              </a:xfrm>
              <a:custGeom>
                <a:avLst/>
                <a:gdLst>
                  <a:gd name="T0" fmla="*/ 598 w 904"/>
                  <a:gd name="T1" fmla="*/ 24 h 894"/>
                  <a:gd name="T2" fmla="*/ 88 w 904"/>
                  <a:gd name="T3" fmla="*/ 182 h 894"/>
                  <a:gd name="T4" fmla="*/ 90 w 904"/>
                  <a:gd name="T5" fmla="*/ 714 h 894"/>
                  <a:gd name="T6" fmla="*/ 602 w 904"/>
                  <a:gd name="T7" fmla="*/ 868 h 894"/>
                  <a:gd name="T8" fmla="*/ 904 w 904"/>
                  <a:gd name="T9" fmla="*/ 434 h 894"/>
                  <a:gd name="T10" fmla="*/ 882 w 904"/>
                  <a:gd name="T11" fmla="*/ 396 h 894"/>
                  <a:gd name="T12" fmla="*/ 618 w 904"/>
                  <a:gd name="T13" fmla="*/ 828 h 894"/>
                  <a:gd name="T14" fmla="*/ 840 w 904"/>
                  <a:gd name="T15" fmla="*/ 652 h 894"/>
                  <a:gd name="T16" fmla="*/ 124 w 904"/>
                  <a:gd name="T17" fmla="*/ 678 h 894"/>
                  <a:gd name="T18" fmla="*/ 24 w 904"/>
                  <a:gd name="T19" fmla="*/ 564 h 894"/>
                  <a:gd name="T20" fmla="*/ 112 w 904"/>
                  <a:gd name="T21" fmla="*/ 456 h 894"/>
                  <a:gd name="T22" fmla="*/ 66 w 904"/>
                  <a:gd name="T23" fmla="*/ 226 h 894"/>
                  <a:gd name="T24" fmla="*/ 96 w 904"/>
                  <a:gd name="T25" fmla="*/ 224 h 894"/>
                  <a:gd name="T26" fmla="*/ 366 w 904"/>
                  <a:gd name="T27" fmla="*/ 22 h 894"/>
                  <a:gd name="T28" fmla="*/ 154 w 904"/>
                  <a:gd name="T29" fmla="*/ 152 h 894"/>
                  <a:gd name="T30" fmla="*/ 822 w 904"/>
                  <a:gd name="T31" fmla="*/ 642 h 894"/>
                  <a:gd name="T32" fmla="*/ 824 w 904"/>
                  <a:gd name="T33" fmla="*/ 430 h 894"/>
                  <a:gd name="T34" fmla="*/ 574 w 904"/>
                  <a:gd name="T35" fmla="*/ 418 h 894"/>
                  <a:gd name="T36" fmla="*/ 526 w 904"/>
                  <a:gd name="T37" fmla="*/ 638 h 894"/>
                  <a:gd name="T38" fmla="*/ 118 w 904"/>
                  <a:gd name="T39" fmla="*/ 456 h 894"/>
                  <a:gd name="T40" fmla="*/ 294 w 904"/>
                  <a:gd name="T41" fmla="*/ 548 h 894"/>
                  <a:gd name="T42" fmla="*/ 598 w 904"/>
                  <a:gd name="T43" fmla="*/ 258 h 894"/>
                  <a:gd name="T44" fmla="*/ 702 w 904"/>
                  <a:gd name="T45" fmla="*/ 130 h 894"/>
                  <a:gd name="T46" fmla="*/ 580 w 904"/>
                  <a:gd name="T47" fmla="*/ 362 h 894"/>
                  <a:gd name="T48" fmla="*/ 540 w 904"/>
                  <a:gd name="T49" fmla="*/ 188 h 894"/>
                  <a:gd name="T50" fmla="*/ 262 w 904"/>
                  <a:gd name="T51" fmla="*/ 226 h 894"/>
                  <a:gd name="T52" fmla="*/ 328 w 904"/>
                  <a:gd name="T53" fmla="*/ 160 h 894"/>
                  <a:gd name="T54" fmla="*/ 358 w 904"/>
                  <a:gd name="T55" fmla="*/ 62 h 894"/>
                  <a:gd name="T56" fmla="*/ 558 w 904"/>
                  <a:gd name="T57" fmla="*/ 470 h 894"/>
                  <a:gd name="T58" fmla="*/ 338 w 904"/>
                  <a:gd name="T59" fmla="*/ 450 h 894"/>
                  <a:gd name="T60" fmla="*/ 798 w 904"/>
                  <a:gd name="T61" fmla="*/ 240 h 894"/>
                  <a:gd name="T62" fmla="*/ 740 w 904"/>
                  <a:gd name="T63" fmla="*/ 160 h 894"/>
                  <a:gd name="T64" fmla="*/ 782 w 904"/>
                  <a:gd name="T65" fmla="*/ 180 h 894"/>
                  <a:gd name="T66" fmla="*/ 702 w 904"/>
                  <a:gd name="T67" fmla="*/ 96 h 894"/>
                  <a:gd name="T68" fmla="*/ 776 w 904"/>
                  <a:gd name="T69" fmla="*/ 144 h 894"/>
                  <a:gd name="T70" fmla="*/ 602 w 904"/>
                  <a:gd name="T71" fmla="*/ 70 h 894"/>
                  <a:gd name="T72" fmla="*/ 598 w 904"/>
                  <a:gd name="T73" fmla="*/ 78 h 894"/>
                  <a:gd name="T74" fmla="*/ 564 w 904"/>
                  <a:gd name="T75" fmla="*/ 80 h 894"/>
                  <a:gd name="T76" fmla="*/ 406 w 904"/>
                  <a:gd name="T77" fmla="*/ 112 h 894"/>
                  <a:gd name="T78" fmla="*/ 542 w 904"/>
                  <a:gd name="T79" fmla="*/ 14 h 894"/>
                  <a:gd name="T80" fmla="*/ 442 w 904"/>
                  <a:gd name="T81" fmla="*/ 90 h 894"/>
                  <a:gd name="T82" fmla="*/ 554 w 904"/>
                  <a:gd name="T83" fmla="*/ 46 h 894"/>
                  <a:gd name="T84" fmla="*/ 502 w 904"/>
                  <a:gd name="T85" fmla="*/ 28 h 894"/>
                  <a:gd name="T86" fmla="*/ 154 w 904"/>
                  <a:gd name="T87" fmla="*/ 170 h 894"/>
                  <a:gd name="T88" fmla="*/ 54 w 904"/>
                  <a:gd name="T89" fmla="*/ 392 h 894"/>
                  <a:gd name="T90" fmla="*/ 104 w 904"/>
                  <a:gd name="T91" fmla="*/ 498 h 894"/>
                  <a:gd name="T92" fmla="*/ 154 w 904"/>
                  <a:gd name="T93" fmla="*/ 690 h 894"/>
                  <a:gd name="T94" fmla="*/ 244 w 904"/>
                  <a:gd name="T95" fmla="*/ 800 h 894"/>
                  <a:gd name="T96" fmla="*/ 376 w 904"/>
                  <a:gd name="T97" fmla="*/ 876 h 894"/>
                  <a:gd name="T98" fmla="*/ 304 w 904"/>
                  <a:gd name="T99" fmla="*/ 570 h 894"/>
                  <a:gd name="T100" fmla="*/ 440 w 904"/>
                  <a:gd name="T101" fmla="*/ 804 h 894"/>
                  <a:gd name="T102" fmla="*/ 612 w 904"/>
                  <a:gd name="T103" fmla="*/ 828 h 894"/>
                  <a:gd name="T104" fmla="*/ 858 w 904"/>
                  <a:gd name="T105" fmla="*/ 626 h 894"/>
                  <a:gd name="T106" fmla="*/ 774 w 904"/>
                  <a:gd name="T107" fmla="*/ 200 h 894"/>
                  <a:gd name="T108" fmla="*/ 620 w 904"/>
                  <a:gd name="T109" fmla="*/ 38 h 894"/>
                  <a:gd name="T110" fmla="*/ 560 w 904"/>
                  <a:gd name="T111" fmla="*/ 36 h 894"/>
                  <a:gd name="T112" fmla="*/ 484 w 904"/>
                  <a:gd name="T113" fmla="*/ 6 h 894"/>
                  <a:gd name="T114" fmla="*/ 32 w 904"/>
                  <a:gd name="T115" fmla="*/ 590 h 894"/>
                  <a:gd name="T116" fmla="*/ 40 w 904"/>
                  <a:gd name="T117" fmla="*/ 614 h 894"/>
                  <a:gd name="T118" fmla="*/ 518 w 904"/>
                  <a:gd name="T119" fmla="*/ 826 h 894"/>
                  <a:gd name="T120" fmla="*/ 614 w 904"/>
                  <a:gd name="T121" fmla="*/ 832 h 8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904" h="894">
                    <a:moveTo>
                      <a:pt x="904" y="434"/>
                    </a:moveTo>
                    <a:lnTo>
                      <a:pt x="904" y="434"/>
                    </a:lnTo>
                    <a:lnTo>
                      <a:pt x="900" y="400"/>
                    </a:lnTo>
                    <a:lnTo>
                      <a:pt x="896" y="364"/>
                    </a:lnTo>
                    <a:lnTo>
                      <a:pt x="888" y="330"/>
                    </a:lnTo>
                    <a:lnTo>
                      <a:pt x="878" y="298"/>
                    </a:lnTo>
                    <a:lnTo>
                      <a:pt x="866" y="266"/>
                    </a:lnTo>
                    <a:lnTo>
                      <a:pt x="850" y="236"/>
                    </a:lnTo>
                    <a:lnTo>
                      <a:pt x="834" y="206"/>
                    </a:lnTo>
                    <a:lnTo>
                      <a:pt x="814" y="180"/>
                    </a:lnTo>
                    <a:lnTo>
                      <a:pt x="792" y="154"/>
                    </a:lnTo>
                    <a:lnTo>
                      <a:pt x="770" y="130"/>
                    </a:lnTo>
                    <a:lnTo>
                      <a:pt x="746" y="106"/>
                    </a:lnTo>
                    <a:lnTo>
                      <a:pt x="718" y="86"/>
                    </a:lnTo>
                    <a:lnTo>
                      <a:pt x="690" y="66"/>
                    </a:lnTo>
                    <a:lnTo>
                      <a:pt x="662" y="50"/>
                    </a:lnTo>
                    <a:lnTo>
                      <a:pt x="630" y="36"/>
                    </a:lnTo>
                    <a:lnTo>
                      <a:pt x="598" y="24"/>
                    </a:lnTo>
                    <a:lnTo>
                      <a:pt x="598" y="24"/>
                    </a:lnTo>
                    <a:lnTo>
                      <a:pt x="560" y="12"/>
                    </a:lnTo>
                    <a:lnTo>
                      <a:pt x="522" y="4"/>
                    </a:lnTo>
                    <a:lnTo>
                      <a:pt x="482" y="0"/>
                    </a:lnTo>
                    <a:lnTo>
                      <a:pt x="440" y="0"/>
                    </a:lnTo>
                    <a:lnTo>
                      <a:pt x="440" y="0"/>
                    </a:lnTo>
                    <a:lnTo>
                      <a:pt x="404" y="2"/>
                    </a:lnTo>
                    <a:lnTo>
                      <a:pt x="370" y="6"/>
                    </a:lnTo>
                    <a:lnTo>
                      <a:pt x="336" y="14"/>
                    </a:lnTo>
                    <a:lnTo>
                      <a:pt x="302" y="24"/>
                    </a:lnTo>
                    <a:lnTo>
                      <a:pt x="270" y="38"/>
                    </a:lnTo>
                    <a:lnTo>
                      <a:pt x="240" y="52"/>
                    </a:lnTo>
                    <a:lnTo>
                      <a:pt x="210" y="68"/>
                    </a:lnTo>
                    <a:lnTo>
                      <a:pt x="182" y="88"/>
                    </a:lnTo>
                    <a:lnTo>
                      <a:pt x="156" y="108"/>
                    </a:lnTo>
                    <a:lnTo>
                      <a:pt x="132" y="132"/>
                    </a:lnTo>
                    <a:lnTo>
                      <a:pt x="108" y="156"/>
                    </a:lnTo>
                    <a:lnTo>
                      <a:pt x="88" y="182"/>
                    </a:lnTo>
                    <a:lnTo>
                      <a:pt x="68" y="210"/>
                    </a:lnTo>
                    <a:lnTo>
                      <a:pt x="52" y="240"/>
                    </a:lnTo>
                    <a:lnTo>
                      <a:pt x="38" y="270"/>
                    </a:lnTo>
                    <a:lnTo>
                      <a:pt x="26" y="302"/>
                    </a:lnTo>
                    <a:lnTo>
                      <a:pt x="26" y="302"/>
                    </a:lnTo>
                    <a:lnTo>
                      <a:pt x="14" y="338"/>
                    </a:lnTo>
                    <a:lnTo>
                      <a:pt x="6" y="378"/>
                    </a:lnTo>
                    <a:lnTo>
                      <a:pt x="2" y="418"/>
                    </a:lnTo>
                    <a:lnTo>
                      <a:pt x="0" y="458"/>
                    </a:lnTo>
                    <a:lnTo>
                      <a:pt x="0" y="458"/>
                    </a:lnTo>
                    <a:lnTo>
                      <a:pt x="4" y="494"/>
                    </a:lnTo>
                    <a:lnTo>
                      <a:pt x="8" y="528"/>
                    </a:lnTo>
                    <a:lnTo>
                      <a:pt x="16" y="562"/>
                    </a:lnTo>
                    <a:lnTo>
                      <a:pt x="26" y="596"/>
                    </a:lnTo>
                    <a:lnTo>
                      <a:pt x="38" y="628"/>
                    </a:lnTo>
                    <a:lnTo>
                      <a:pt x="54" y="658"/>
                    </a:lnTo>
                    <a:lnTo>
                      <a:pt x="70" y="686"/>
                    </a:lnTo>
                    <a:lnTo>
                      <a:pt x="90" y="714"/>
                    </a:lnTo>
                    <a:lnTo>
                      <a:pt x="112" y="740"/>
                    </a:lnTo>
                    <a:lnTo>
                      <a:pt x="134" y="764"/>
                    </a:lnTo>
                    <a:lnTo>
                      <a:pt x="158" y="788"/>
                    </a:lnTo>
                    <a:lnTo>
                      <a:pt x="186" y="808"/>
                    </a:lnTo>
                    <a:lnTo>
                      <a:pt x="214" y="826"/>
                    </a:lnTo>
                    <a:lnTo>
                      <a:pt x="242" y="844"/>
                    </a:lnTo>
                    <a:lnTo>
                      <a:pt x="274" y="858"/>
                    </a:lnTo>
                    <a:lnTo>
                      <a:pt x="306" y="870"/>
                    </a:lnTo>
                    <a:lnTo>
                      <a:pt x="306" y="870"/>
                    </a:lnTo>
                    <a:lnTo>
                      <a:pt x="342" y="882"/>
                    </a:lnTo>
                    <a:lnTo>
                      <a:pt x="382" y="888"/>
                    </a:lnTo>
                    <a:lnTo>
                      <a:pt x="422" y="894"/>
                    </a:lnTo>
                    <a:lnTo>
                      <a:pt x="464" y="894"/>
                    </a:lnTo>
                    <a:lnTo>
                      <a:pt x="464" y="894"/>
                    </a:lnTo>
                    <a:lnTo>
                      <a:pt x="500" y="892"/>
                    </a:lnTo>
                    <a:lnTo>
                      <a:pt x="534" y="886"/>
                    </a:lnTo>
                    <a:lnTo>
                      <a:pt x="568" y="880"/>
                    </a:lnTo>
                    <a:lnTo>
                      <a:pt x="602" y="868"/>
                    </a:lnTo>
                    <a:lnTo>
                      <a:pt x="634" y="856"/>
                    </a:lnTo>
                    <a:lnTo>
                      <a:pt x="664" y="842"/>
                    </a:lnTo>
                    <a:lnTo>
                      <a:pt x="694" y="824"/>
                    </a:lnTo>
                    <a:lnTo>
                      <a:pt x="722" y="806"/>
                    </a:lnTo>
                    <a:lnTo>
                      <a:pt x="748" y="784"/>
                    </a:lnTo>
                    <a:lnTo>
                      <a:pt x="772" y="762"/>
                    </a:lnTo>
                    <a:lnTo>
                      <a:pt x="796" y="738"/>
                    </a:lnTo>
                    <a:lnTo>
                      <a:pt x="816" y="712"/>
                    </a:lnTo>
                    <a:lnTo>
                      <a:pt x="836" y="684"/>
                    </a:lnTo>
                    <a:lnTo>
                      <a:pt x="852" y="654"/>
                    </a:lnTo>
                    <a:lnTo>
                      <a:pt x="866" y="624"/>
                    </a:lnTo>
                    <a:lnTo>
                      <a:pt x="878" y="592"/>
                    </a:lnTo>
                    <a:lnTo>
                      <a:pt x="878" y="592"/>
                    </a:lnTo>
                    <a:lnTo>
                      <a:pt x="890" y="554"/>
                    </a:lnTo>
                    <a:lnTo>
                      <a:pt x="898" y="516"/>
                    </a:lnTo>
                    <a:lnTo>
                      <a:pt x="902" y="476"/>
                    </a:lnTo>
                    <a:lnTo>
                      <a:pt x="904" y="434"/>
                    </a:lnTo>
                    <a:lnTo>
                      <a:pt x="904" y="434"/>
                    </a:lnTo>
                    <a:close/>
                    <a:moveTo>
                      <a:pt x="872" y="590"/>
                    </a:moveTo>
                    <a:lnTo>
                      <a:pt x="872" y="590"/>
                    </a:lnTo>
                    <a:lnTo>
                      <a:pt x="864" y="616"/>
                    </a:lnTo>
                    <a:lnTo>
                      <a:pt x="864" y="616"/>
                    </a:lnTo>
                    <a:lnTo>
                      <a:pt x="858" y="622"/>
                    </a:lnTo>
                    <a:lnTo>
                      <a:pt x="858" y="622"/>
                    </a:lnTo>
                    <a:lnTo>
                      <a:pt x="866" y="586"/>
                    </a:lnTo>
                    <a:lnTo>
                      <a:pt x="870" y="566"/>
                    </a:lnTo>
                    <a:lnTo>
                      <a:pt x="874" y="540"/>
                    </a:lnTo>
                    <a:lnTo>
                      <a:pt x="876" y="514"/>
                    </a:lnTo>
                    <a:lnTo>
                      <a:pt x="876" y="482"/>
                    </a:lnTo>
                    <a:lnTo>
                      <a:pt x="874" y="448"/>
                    </a:lnTo>
                    <a:lnTo>
                      <a:pt x="868" y="410"/>
                    </a:lnTo>
                    <a:lnTo>
                      <a:pt x="868" y="410"/>
                    </a:lnTo>
                    <a:lnTo>
                      <a:pt x="868" y="410"/>
                    </a:lnTo>
                    <a:lnTo>
                      <a:pt x="868" y="410"/>
                    </a:lnTo>
                    <a:lnTo>
                      <a:pt x="876" y="404"/>
                    </a:lnTo>
                    <a:lnTo>
                      <a:pt x="882" y="396"/>
                    </a:lnTo>
                    <a:lnTo>
                      <a:pt x="888" y="388"/>
                    </a:lnTo>
                    <a:lnTo>
                      <a:pt x="892" y="380"/>
                    </a:lnTo>
                    <a:lnTo>
                      <a:pt x="892" y="380"/>
                    </a:lnTo>
                    <a:lnTo>
                      <a:pt x="896" y="408"/>
                    </a:lnTo>
                    <a:lnTo>
                      <a:pt x="896" y="436"/>
                    </a:lnTo>
                    <a:lnTo>
                      <a:pt x="896" y="436"/>
                    </a:lnTo>
                    <a:lnTo>
                      <a:pt x="896" y="476"/>
                    </a:lnTo>
                    <a:lnTo>
                      <a:pt x="892" y="514"/>
                    </a:lnTo>
                    <a:lnTo>
                      <a:pt x="884" y="554"/>
                    </a:lnTo>
                    <a:lnTo>
                      <a:pt x="872" y="590"/>
                    </a:lnTo>
                    <a:lnTo>
                      <a:pt x="872" y="590"/>
                    </a:lnTo>
                    <a:close/>
                    <a:moveTo>
                      <a:pt x="702" y="812"/>
                    </a:moveTo>
                    <a:lnTo>
                      <a:pt x="702" y="812"/>
                    </a:lnTo>
                    <a:lnTo>
                      <a:pt x="682" y="818"/>
                    </a:lnTo>
                    <a:lnTo>
                      <a:pt x="660" y="824"/>
                    </a:lnTo>
                    <a:lnTo>
                      <a:pt x="640" y="826"/>
                    </a:lnTo>
                    <a:lnTo>
                      <a:pt x="618" y="828"/>
                    </a:lnTo>
                    <a:lnTo>
                      <a:pt x="618" y="828"/>
                    </a:lnTo>
                    <a:lnTo>
                      <a:pt x="640" y="804"/>
                    </a:lnTo>
                    <a:lnTo>
                      <a:pt x="640" y="804"/>
                    </a:lnTo>
                    <a:lnTo>
                      <a:pt x="664" y="772"/>
                    </a:lnTo>
                    <a:lnTo>
                      <a:pt x="686" y="738"/>
                    </a:lnTo>
                    <a:lnTo>
                      <a:pt x="704" y="702"/>
                    </a:lnTo>
                    <a:lnTo>
                      <a:pt x="718" y="664"/>
                    </a:lnTo>
                    <a:lnTo>
                      <a:pt x="718" y="664"/>
                    </a:lnTo>
                    <a:lnTo>
                      <a:pt x="728" y="664"/>
                    </a:lnTo>
                    <a:lnTo>
                      <a:pt x="728" y="664"/>
                    </a:lnTo>
                    <a:lnTo>
                      <a:pt x="758" y="662"/>
                    </a:lnTo>
                    <a:lnTo>
                      <a:pt x="788" y="656"/>
                    </a:lnTo>
                    <a:lnTo>
                      <a:pt x="804" y="652"/>
                    </a:lnTo>
                    <a:lnTo>
                      <a:pt x="820" y="648"/>
                    </a:lnTo>
                    <a:lnTo>
                      <a:pt x="834" y="642"/>
                    </a:lnTo>
                    <a:lnTo>
                      <a:pt x="848" y="634"/>
                    </a:lnTo>
                    <a:lnTo>
                      <a:pt x="848" y="634"/>
                    </a:lnTo>
                    <a:lnTo>
                      <a:pt x="840" y="652"/>
                    </a:lnTo>
                    <a:lnTo>
                      <a:pt x="840" y="652"/>
                    </a:lnTo>
                    <a:lnTo>
                      <a:pt x="828" y="680"/>
                    </a:lnTo>
                    <a:lnTo>
                      <a:pt x="812" y="706"/>
                    </a:lnTo>
                    <a:lnTo>
                      <a:pt x="812" y="706"/>
                    </a:lnTo>
                    <a:lnTo>
                      <a:pt x="788" y="736"/>
                    </a:lnTo>
                    <a:lnTo>
                      <a:pt x="762" y="764"/>
                    </a:lnTo>
                    <a:lnTo>
                      <a:pt x="732" y="790"/>
                    </a:lnTo>
                    <a:lnTo>
                      <a:pt x="702" y="812"/>
                    </a:lnTo>
                    <a:lnTo>
                      <a:pt x="702" y="812"/>
                    </a:lnTo>
                    <a:close/>
                    <a:moveTo>
                      <a:pt x="158" y="778"/>
                    </a:moveTo>
                    <a:lnTo>
                      <a:pt x="158" y="778"/>
                    </a:lnTo>
                    <a:lnTo>
                      <a:pt x="146" y="764"/>
                    </a:lnTo>
                    <a:lnTo>
                      <a:pt x="136" y="750"/>
                    </a:lnTo>
                    <a:lnTo>
                      <a:pt x="126" y="736"/>
                    </a:lnTo>
                    <a:lnTo>
                      <a:pt x="118" y="722"/>
                    </a:lnTo>
                    <a:lnTo>
                      <a:pt x="106" y="690"/>
                    </a:lnTo>
                    <a:lnTo>
                      <a:pt x="96" y="658"/>
                    </a:lnTo>
                    <a:lnTo>
                      <a:pt x="96" y="658"/>
                    </a:lnTo>
                    <a:lnTo>
                      <a:pt x="124" y="678"/>
                    </a:lnTo>
                    <a:lnTo>
                      <a:pt x="152" y="694"/>
                    </a:lnTo>
                    <a:lnTo>
                      <a:pt x="152" y="694"/>
                    </a:lnTo>
                    <a:lnTo>
                      <a:pt x="196" y="720"/>
                    </a:lnTo>
                    <a:lnTo>
                      <a:pt x="242" y="744"/>
                    </a:lnTo>
                    <a:lnTo>
                      <a:pt x="242" y="744"/>
                    </a:lnTo>
                    <a:lnTo>
                      <a:pt x="240" y="770"/>
                    </a:lnTo>
                    <a:lnTo>
                      <a:pt x="240" y="800"/>
                    </a:lnTo>
                    <a:lnTo>
                      <a:pt x="240" y="800"/>
                    </a:lnTo>
                    <a:lnTo>
                      <a:pt x="242" y="820"/>
                    </a:lnTo>
                    <a:lnTo>
                      <a:pt x="246" y="830"/>
                    </a:lnTo>
                    <a:lnTo>
                      <a:pt x="248" y="838"/>
                    </a:lnTo>
                    <a:lnTo>
                      <a:pt x="248" y="838"/>
                    </a:lnTo>
                    <a:lnTo>
                      <a:pt x="212" y="818"/>
                    </a:lnTo>
                    <a:lnTo>
                      <a:pt x="212" y="818"/>
                    </a:lnTo>
                    <a:lnTo>
                      <a:pt x="184" y="798"/>
                    </a:lnTo>
                    <a:lnTo>
                      <a:pt x="158" y="778"/>
                    </a:lnTo>
                    <a:lnTo>
                      <a:pt x="158" y="778"/>
                    </a:lnTo>
                    <a:close/>
                    <a:moveTo>
                      <a:pt x="24" y="564"/>
                    </a:moveTo>
                    <a:lnTo>
                      <a:pt x="24" y="564"/>
                    </a:lnTo>
                    <a:lnTo>
                      <a:pt x="16" y="532"/>
                    </a:lnTo>
                    <a:lnTo>
                      <a:pt x="12" y="500"/>
                    </a:lnTo>
                    <a:lnTo>
                      <a:pt x="10" y="466"/>
                    </a:lnTo>
                    <a:lnTo>
                      <a:pt x="12" y="434"/>
                    </a:lnTo>
                    <a:lnTo>
                      <a:pt x="12" y="434"/>
                    </a:lnTo>
                    <a:lnTo>
                      <a:pt x="18" y="404"/>
                    </a:lnTo>
                    <a:lnTo>
                      <a:pt x="24" y="372"/>
                    </a:lnTo>
                    <a:lnTo>
                      <a:pt x="24" y="372"/>
                    </a:lnTo>
                    <a:lnTo>
                      <a:pt x="28" y="356"/>
                    </a:lnTo>
                    <a:lnTo>
                      <a:pt x="28" y="356"/>
                    </a:lnTo>
                    <a:lnTo>
                      <a:pt x="36" y="372"/>
                    </a:lnTo>
                    <a:lnTo>
                      <a:pt x="44" y="386"/>
                    </a:lnTo>
                    <a:lnTo>
                      <a:pt x="54" y="400"/>
                    </a:lnTo>
                    <a:lnTo>
                      <a:pt x="64" y="412"/>
                    </a:lnTo>
                    <a:lnTo>
                      <a:pt x="88" y="436"/>
                    </a:lnTo>
                    <a:lnTo>
                      <a:pt x="112" y="456"/>
                    </a:lnTo>
                    <a:lnTo>
                      <a:pt x="112" y="456"/>
                    </a:lnTo>
                    <a:lnTo>
                      <a:pt x="100" y="496"/>
                    </a:lnTo>
                    <a:lnTo>
                      <a:pt x="92" y="536"/>
                    </a:lnTo>
                    <a:lnTo>
                      <a:pt x="88" y="576"/>
                    </a:lnTo>
                    <a:lnTo>
                      <a:pt x="88" y="616"/>
                    </a:lnTo>
                    <a:lnTo>
                      <a:pt x="88" y="616"/>
                    </a:lnTo>
                    <a:lnTo>
                      <a:pt x="90" y="646"/>
                    </a:lnTo>
                    <a:lnTo>
                      <a:pt x="90" y="646"/>
                    </a:lnTo>
                    <a:lnTo>
                      <a:pt x="68" y="628"/>
                    </a:lnTo>
                    <a:lnTo>
                      <a:pt x="50" y="608"/>
                    </a:lnTo>
                    <a:lnTo>
                      <a:pt x="34" y="588"/>
                    </a:lnTo>
                    <a:lnTo>
                      <a:pt x="28" y="576"/>
                    </a:lnTo>
                    <a:lnTo>
                      <a:pt x="24" y="564"/>
                    </a:lnTo>
                    <a:lnTo>
                      <a:pt x="24" y="564"/>
                    </a:lnTo>
                    <a:close/>
                    <a:moveTo>
                      <a:pt x="32" y="302"/>
                    </a:moveTo>
                    <a:lnTo>
                      <a:pt x="32" y="302"/>
                    </a:lnTo>
                    <a:lnTo>
                      <a:pt x="42" y="276"/>
                    </a:lnTo>
                    <a:lnTo>
                      <a:pt x="54" y="250"/>
                    </a:lnTo>
                    <a:lnTo>
                      <a:pt x="66" y="226"/>
                    </a:lnTo>
                    <a:lnTo>
                      <a:pt x="82" y="202"/>
                    </a:lnTo>
                    <a:lnTo>
                      <a:pt x="98" y="180"/>
                    </a:lnTo>
                    <a:lnTo>
                      <a:pt x="116" y="158"/>
                    </a:lnTo>
                    <a:lnTo>
                      <a:pt x="134" y="138"/>
                    </a:lnTo>
                    <a:lnTo>
                      <a:pt x="154" y="118"/>
                    </a:lnTo>
                    <a:lnTo>
                      <a:pt x="154" y="118"/>
                    </a:lnTo>
                    <a:lnTo>
                      <a:pt x="152" y="124"/>
                    </a:lnTo>
                    <a:lnTo>
                      <a:pt x="152" y="124"/>
                    </a:lnTo>
                    <a:lnTo>
                      <a:pt x="150" y="134"/>
                    </a:lnTo>
                    <a:lnTo>
                      <a:pt x="148" y="144"/>
                    </a:lnTo>
                    <a:lnTo>
                      <a:pt x="150" y="154"/>
                    </a:lnTo>
                    <a:lnTo>
                      <a:pt x="152" y="164"/>
                    </a:lnTo>
                    <a:lnTo>
                      <a:pt x="152" y="164"/>
                    </a:lnTo>
                    <a:lnTo>
                      <a:pt x="152" y="164"/>
                    </a:lnTo>
                    <a:lnTo>
                      <a:pt x="152" y="164"/>
                    </a:lnTo>
                    <a:lnTo>
                      <a:pt x="132" y="182"/>
                    </a:lnTo>
                    <a:lnTo>
                      <a:pt x="114" y="202"/>
                    </a:lnTo>
                    <a:lnTo>
                      <a:pt x="96" y="224"/>
                    </a:lnTo>
                    <a:lnTo>
                      <a:pt x="78" y="248"/>
                    </a:lnTo>
                    <a:lnTo>
                      <a:pt x="64" y="270"/>
                    </a:lnTo>
                    <a:lnTo>
                      <a:pt x="50" y="294"/>
                    </a:lnTo>
                    <a:lnTo>
                      <a:pt x="38" y="318"/>
                    </a:lnTo>
                    <a:lnTo>
                      <a:pt x="28" y="342"/>
                    </a:lnTo>
                    <a:lnTo>
                      <a:pt x="28" y="342"/>
                    </a:lnTo>
                    <a:lnTo>
                      <a:pt x="28" y="332"/>
                    </a:lnTo>
                    <a:lnTo>
                      <a:pt x="28" y="322"/>
                    </a:lnTo>
                    <a:lnTo>
                      <a:pt x="28" y="312"/>
                    </a:lnTo>
                    <a:lnTo>
                      <a:pt x="32" y="302"/>
                    </a:lnTo>
                    <a:lnTo>
                      <a:pt x="32" y="302"/>
                    </a:lnTo>
                    <a:lnTo>
                      <a:pt x="32" y="302"/>
                    </a:lnTo>
                    <a:close/>
                    <a:moveTo>
                      <a:pt x="254" y="52"/>
                    </a:moveTo>
                    <a:lnTo>
                      <a:pt x="254" y="52"/>
                    </a:lnTo>
                    <a:lnTo>
                      <a:pt x="282" y="40"/>
                    </a:lnTo>
                    <a:lnTo>
                      <a:pt x="310" y="32"/>
                    </a:lnTo>
                    <a:lnTo>
                      <a:pt x="338" y="26"/>
                    </a:lnTo>
                    <a:lnTo>
                      <a:pt x="366" y="22"/>
                    </a:lnTo>
                    <a:lnTo>
                      <a:pt x="366" y="22"/>
                    </a:lnTo>
                    <a:lnTo>
                      <a:pt x="362" y="28"/>
                    </a:lnTo>
                    <a:lnTo>
                      <a:pt x="358" y="34"/>
                    </a:lnTo>
                    <a:lnTo>
                      <a:pt x="358" y="34"/>
                    </a:lnTo>
                    <a:lnTo>
                      <a:pt x="356" y="42"/>
                    </a:lnTo>
                    <a:lnTo>
                      <a:pt x="356" y="42"/>
                    </a:lnTo>
                    <a:lnTo>
                      <a:pt x="356" y="50"/>
                    </a:lnTo>
                    <a:lnTo>
                      <a:pt x="356" y="58"/>
                    </a:lnTo>
                    <a:lnTo>
                      <a:pt x="356" y="58"/>
                    </a:lnTo>
                    <a:lnTo>
                      <a:pt x="310" y="72"/>
                    </a:lnTo>
                    <a:lnTo>
                      <a:pt x="266" y="90"/>
                    </a:lnTo>
                    <a:lnTo>
                      <a:pt x="266" y="90"/>
                    </a:lnTo>
                    <a:lnTo>
                      <a:pt x="238" y="104"/>
                    </a:lnTo>
                    <a:lnTo>
                      <a:pt x="210" y="122"/>
                    </a:lnTo>
                    <a:lnTo>
                      <a:pt x="182" y="140"/>
                    </a:lnTo>
                    <a:lnTo>
                      <a:pt x="156" y="162"/>
                    </a:lnTo>
                    <a:lnTo>
                      <a:pt x="156" y="162"/>
                    </a:lnTo>
                    <a:lnTo>
                      <a:pt x="154" y="152"/>
                    </a:lnTo>
                    <a:lnTo>
                      <a:pt x="154" y="144"/>
                    </a:lnTo>
                    <a:lnTo>
                      <a:pt x="154" y="134"/>
                    </a:lnTo>
                    <a:lnTo>
                      <a:pt x="156" y="126"/>
                    </a:lnTo>
                    <a:lnTo>
                      <a:pt x="156" y="126"/>
                    </a:lnTo>
                    <a:lnTo>
                      <a:pt x="160" y="116"/>
                    </a:lnTo>
                    <a:lnTo>
                      <a:pt x="168" y="108"/>
                    </a:lnTo>
                    <a:lnTo>
                      <a:pt x="168" y="108"/>
                    </a:lnTo>
                    <a:lnTo>
                      <a:pt x="188" y="92"/>
                    </a:lnTo>
                    <a:lnTo>
                      <a:pt x="210" y="76"/>
                    </a:lnTo>
                    <a:lnTo>
                      <a:pt x="232" y="64"/>
                    </a:lnTo>
                    <a:lnTo>
                      <a:pt x="254" y="52"/>
                    </a:lnTo>
                    <a:lnTo>
                      <a:pt x="254" y="52"/>
                    </a:lnTo>
                    <a:close/>
                    <a:moveTo>
                      <a:pt x="850" y="626"/>
                    </a:moveTo>
                    <a:lnTo>
                      <a:pt x="850" y="626"/>
                    </a:lnTo>
                    <a:lnTo>
                      <a:pt x="850" y="626"/>
                    </a:lnTo>
                    <a:lnTo>
                      <a:pt x="850" y="626"/>
                    </a:lnTo>
                    <a:lnTo>
                      <a:pt x="836" y="636"/>
                    </a:lnTo>
                    <a:lnTo>
                      <a:pt x="822" y="642"/>
                    </a:lnTo>
                    <a:lnTo>
                      <a:pt x="808" y="648"/>
                    </a:lnTo>
                    <a:lnTo>
                      <a:pt x="792" y="652"/>
                    </a:lnTo>
                    <a:lnTo>
                      <a:pt x="758" y="656"/>
                    </a:lnTo>
                    <a:lnTo>
                      <a:pt x="726" y="658"/>
                    </a:lnTo>
                    <a:lnTo>
                      <a:pt x="726" y="658"/>
                    </a:lnTo>
                    <a:lnTo>
                      <a:pt x="720" y="660"/>
                    </a:lnTo>
                    <a:lnTo>
                      <a:pt x="720" y="660"/>
                    </a:lnTo>
                    <a:lnTo>
                      <a:pt x="728" y="632"/>
                    </a:lnTo>
                    <a:lnTo>
                      <a:pt x="736" y="604"/>
                    </a:lnTo>
                    <a:lnTo>
                      <a:pt x="742" y="576"/>
                    </a:lnTo>
                    <a:lnTo>
                      <a:pt x="746" y="546"/>
                    </a:lnTo>
                    <a:lnTo>
                      <a:pt x="746" y="546"/>
                    </a:lnTo>
                    <a:lnTo>
                      <a:pt x="752" y="494"/>
                    </a:lnTo>
                    <a:lnTo>
                      <a:pt x="752" y="440"/>
                    </a:lnTo>
                    <a:lnTo>
                      <a:pt x="752" y="440"/>
                    </a:lnTo>
                    <a:lnTo>
                      <a:pt x="780" y="438"/>
                    </a:lnTo>
                    <a:lnTo>
                      <a:pt x="810" y="434"/>
                    </a:lnTo>
                    <a:lnTo>
                      <a:pt x="824" y="430"/>
                    </a:lnTo>
                    <a:lnTo>
                      <a:pt x="838" y="426"/>
                    </a:lnTo>
                    <a:lnTo>
                      <a:pt x="852" y="420"/>
                    </a:lnTo>
                    <a:lnTo>
                      <a:pt x="864" y="412"/>
                    </a:lnTo>
                    <a:lnTo>
                      <a:pt x="864" y="412"/>
                    </a:lnTo>
                    <a:lnTo>
                      <a:pt x="868" y="452"/>
                    </a:lnTo>
                    <a:lnTo>
                      <a:pt x="870" y="486"/>
                    </a:lnTo>
                    <a:lnTo>
                      <a:pt x="870" y="516"/>
                    </a:lnTo>
                    <a:lnTo>
                      <a:pt x="868" y="544"/>
                    </a:lnTo>
                    <a:lnTo>
                      <a:pt x="866" y="568"/>
                    </a:lnTo>
                    <a:lnTo>
                      <a:pt x="862" y="590"/>
                    </a:lnTo>
                    <a:lnTo>
                      <a:pt x="852" y="624"/>
                    </a:lnTo>
                    <a:lnTo>
                      <a:pt x="852" y="624"/>
                    </a:lnTo>
                    <a:lnTo>
                      <a:pt x="850" y="626"/>
                    </a:lnTo>
                    <a:lnTo>
                      <a:pt x="850" y="626"/>
                    </a:lnTo>
                    <a:lnTo>
                      <a:pt x="850" y="626"/>
                    </a:lnTo>
                    <a:lnTo>
                      <a:pt x="850" y="626"/>
                    </a:lnTo>
                    <a:close/>
                    <a:moveTo>
                      <a:pt x="574" y="418"/>
                    </a:moveTo>
                    <a:lnTo>
                      <a:pt x="574" y="418"/>
                    </a:lnTo>
                    <a:lnTo>
                      <a:pt x="618" y="428"/>
                    </a:lnTo>
                    <a:lnTo>
                      <a:pt x="660" y="434"/>
                    </a:lnTo>
                    <a:lnTo>
                      <a:pt x="704" y="438"/>
                    </a:lnTo>
                    <a:lnTo>
                      <a:pt x="748" y="440"/>
                    </a:lnTo>
                    <a:lnTo>
                      <a:pt x="748" y="440"/>
                    </a:lnTo>
                    <a:lnTo>
                      <a:pt x="746" y="494"/>
                    </a:lnTo>
                    <a:lnTo>
                      <a:pt x="742" y="546"/>
                    </a:lnTo>
                    <a:lnTo>
                      <a:pt x="742" y="546"/>
                    </a:lnTo>
                    <a:lnTo>
                      <a:pt x="738" y="574"/>
                    </a:lnTo>
                    <a:lnTo>
                      <a:pt x="732" y="604"/>
                    </a:lnTo>
                    <a:lnTo>
                      <a:pt x="724" y="632"/>
                    </a:lnTo>
                    <a:lnTo>
                      <a:pt x="716" y="660"/>
                    </a:lnTo>
                    <a:lnTo>
                      <a:pt x="716" y="660"/>
                    </a:lnTo>
                    <a:lnTo>
                      <a:pt x="668" y="658"/>
                    </a:lnTo>
                    <a:lnTo>
                      <a:pt x="620" y="654"/>
                    </a:lnTo>
                    <a:lnTo>
                      <a:pt x="572" y="648"/>
                    </a:lnTo>
                    <a:lnTo>
                      <a:pt x="526" y="638"/>
                    </a:lnTo>
                    <a:lnTo>
                      <a:pt x="526" y="638"/>
                    </a:lnTo>
                    <a:lnTo>
                      <a:pt x="514" y="636"/>
                    </a:lnTo>
                    <a:lnTo>
                      <a:pt x="514" y="636"/>
                    </a:lnTo>
                    <a:lnTo>
                      <a:pt x="518" y="624"/>
                    </a:lnTo>
                    <a:lnTo>
                      <a:pt x="518" y="624"/>
                    </a:lnTo>
                    <a:lnTo>
                      <a:pt x="536" y="574"/>
                    </a:lnTo>
                    <a:lnTo>
                      <a:pt x="550" y="522"/>
                    </a:lnTo>
                    <a:lnTo>
                      <a:pt x="564" y="470"/>
                    </a:lnTo>
                    <a:lnTo>
                      <a:pt x="574" y="418"/>
                    </a:lnTo>
                    <a:lnTo>
                      <a:pt x="574" y="418"/>
                    </a:lnTo>
                    <a:close/>
                    <a:moveTo>
                      <a:pt x="290" y="558"/>
                    </a:moveTo>
                    <a:lnTo>
                      <a:pt x="290" y="558"/>
                    </a:lnTo>
                    <a:lnTo>
                      <a:pt x="246" y="538"/>
                    </a:lnTo>
                    <a:lnTo>
                      <a:pt x="204" y="514"/>
                    </a:lnTo>
                    <a:lnTo>
                      <a:pt x="164" y="490"/>
                    </a:lnTo>
                    <a:lnTo>
                      <a:pt x="124" y="462"/>
                    </a:lnTo>
                    <a:lnTo>
                      <a:pt x="124" y="462"/>
                    </a:lnTo>
                    <a:lnTo>
                      <a:pt x="118" y="456"/>
                    </a:lnTo>
                    <a:lnTo>
                      <a:pt x="118" y="456"/>
                    </a:lnTo>
                    <a:lnTo>
                      <a:pt x="128" y="428"/>
                    </a:lnTo>
                    <a:lnTo>
                      <a:pt x="140" y="402"/>
                    </a:lnTo>
                    <a:lnTo>
                      <a:pt x="152" y="376"/>
                    </a:lnTo>
                    <a:lnTo>
                      <a:pt x="168" y="350"/>
                    </a:lnTo>
                    <a:lnTo>
                      <a:pt x="168" y="350"/>
                    </a:lnTo>
                    <a:lnTo>
                      <a:pt x="196" y="306"/>
                    </a:lnTo>
                    <a:lnTo>
                      <a:pt x="230" y="262"/>
                    </a:lnTo>
                    <a:lnTo>
                      <a:pt x="230" y="262"/>
                    </a:lnTo>
                    <a:lnTo>
                      <a:pt x="264" y="288"/>
                    </a:lnTo>
                    <a:lnTo>
                      <a:pt x="300" y="312"/>
                    </a:lnTo>
                    <a:lnTo>
                      <a:pt x="338" y="332"/>
                    </a:lnTo>
                    <a:lnTo>
                      <a:pt x="378" y="352"/>
                    </a:lnTo>
                    <a:lnTo>
                      <a:pt x="378" y="352"/>
                    </a:lnTo>
                    <a:lnTo>
                      <a:pt x="354" y="400"/>
                    </a:lnTo>
                    <a:lnTo>
                      <a:pt x="332" y="448"/>
                    </a:lnTo>
                    <a:lnTo>
                      <a:pt x="312" y="498"/>
                    </a:lnTo>
                    <a:lnTo>
                      <a:pt x="294" y="548"/>
                    </a:lnTo>
                    <a:lnTo>
                      <a:pt x="294" y="548"/>
                    </a:lnTo>
                    <a:lnTo>
                      <a:pt x="290" y="558"/>
                    </a:lnTo>
                    <a:lnTo>
                      <a:pt x="290" y="558"/>
                    </a:lnTo>
                    <a:close/>
                    <a:moveTo>
                      <a:pt x="716" y="256"/>
                    </a:moveTo>
                    <a:lnTo>
                      <a:pt x="716" y="256"/>
                    </a:lnTo>
                    <a:lnTo>
                      <a:pt x="730" y="300"/>
                    </a:lnTo>
                    <a:lnTo>
                      <a:pt x="738" y="344"/>
                    </a:lnTo>
                    <a:lnTo>
                      <a:pt x="744" y="390"/>
                    </a:lnTo>
                    <a:lnTo>
                      <a:pt x="748" y="436"/>
                    </a:lnTo>
                    <a:lnTo>
                      <a:pt x="748" y="436"/>
                    </a:lnTo>
                    <a:lnTo>
                      <a:pt x="704" y="434"/>
                    </a:lnTo>
                    <a:lnTo>
                      <a:pt x="662" y="430"/>
                    </a:lnTo>
                    <a:lnTo>
                      <a:pt x="618" y="424"/>
                    </a:lnTo>
                    <a:lnTo>
                      <a:pt x="576" y="414"/>
                    </a:lnTo>
                    <a:lnTo>
                      <a:pt x="576" y="414"/>
                    </a:lnTo>
                    <a:lnTo>
                      <a:pt x="584" y="364"/>
                    </a:lnTo>
                    <a:lnTo>
                      <a:pt x="592" y="312"/>
                    </a:lnTo>
                    <a:lnTo>
                      <a:pt x="592" y="312"/>
                    </a:lnTo>
                    <a:lnTo>
                      <a:pt x="598" y="258"/>
                    </a:lnTo>
                    <a:lnTo>
                      <a:pt x="602" y="206"/>
                    </a:lnTo>
                    <a:lnTo>
                      <a:pt x="602" y="206"/>
                    </a:lnTo>
                    <a:lnTo>
                      <a:pt x="616" y="208"/>
                    </a:lnTo>
                    <a:lnTo>
                      <a:pt x="616" y="208"/>
                    </a:lnTo>
                    <a:lnTo>
                      <a:pt x="658" y="216"/>
                    </a:lnTo>
                    <a:lnTo>
                      <a:pt x="680" y="218"/>
                    </a:lnTo>
                    <a:lnTo>
                      <a:pt x="704" y="220"/>
                    </a:lnTo>
                    <a:lnTo>
                      <a:pt x="704" y="220"/>
                    </a:lnTo>
                    <a:lnTo>
                      <a:pt x="716" y="256"/>
                    </a:lnTo>
                    <a:lnTo>
                      <a:pt x="716" y="256"/>
                    </a:lnTo>
                    <a:close/>
                    <a:moveTo>
                      <a:pt x="606" y="66"/>
                    </a:moveTo>
                    <a:lnTo>
                      <a:pt x="606" y="66"/>
                    </a:lnTo>
                    <a:lnTo>
                      <a:pt x="604" y="64"/>
                    </a:lnTo>
                    <a:lnTo>
                      <a:pt x="604" y="64"/>
                    </a:lnTo>
                    <a:lnTo>
                      <a:pt x="624" y="74"/>
                    </a:lnTo>
                    <a:lnTo>
                      <a:pt x="624" y="74"/>
                    </a:lnTo>
                    <a:lnTo>
                      <a:pt x="664" y="100"/>
                    </a:lnTo>
                    <a:lnTo>
                      <a:pt x="702" y="130"/>
                    </a:lnTo>
                    <a:lnTo>
                      <a:pt x="736" y="162"/>
                    </a:lnTo>
                    <a:lnTo>
                      <a:pt x="768" y="198"/>
                    </a:lnTo>
                    <a:lnTo>
                      <a:pt x="768" y="198"/>
                    </a:lnTo>
                    <a:lnTo>
                      <a:pt x="754" y="206"/>
                    </a:lnTo>
                    <a:lnTo>
                      <a:pt x="738" y="210"/>
                    </a:lnTo>
                    <a:lnTo>
                      <a:pt x="722" y="214"/>
                    </a:lnTo>
                    <a:lnTo>
                      <a:pt x="706" y="214"/>
                    </a:lnTo>
                    <a:lnTo>
                      <a:pt x="706" y="214"/>
                    </a:lnTo>
                    <a:lnTo>
                      <a:pt x="688" y="174"/>
                    </a:lnTo>
                    <a:lnTo>
                      <a:pt x="664" y="134"/>
                    </a:lnTo>
                    <a:lnTo>
                      <a:pt x="652" y="116"/>
                    </a:lnTo>
                    <a:lnTo>
                      <a:pt x="638" y="98"/>
                    </a:lnTo>
                    <a:lnTo>
                      <a:pt x="622" y="82"/>
                    </a:lnTo>
                    <a:lnTo>
                      <a:pt x="606" y="66"/>
                    </a:lnTo>
                    <a:lnTo>
                      <a:pt x="606" y="66"/>
                    </a:lnTo>
                    <a:close/>
                    <a:moveTo>
                      <a:pt x="588" y="312"/>
                    </a:moveTo>
                    <a:lnTo>
                      <a:pt x="588" y="312"/>
                    </a:lnTo>
                    <a:lnTo>
                      <a:pt x="580" y="362"/>
                    </a:lnTo>
                    <a:lnTo>
                      <a:pt x="570" y="414"/>
                    </a:lnTo>
                    <a:lnTo>
                      <a:pt x="570" y="414"/>
                    </a:lnTo>
                    <a:lnTo>
                      <a:pt x="570" y="414"/>
                    </a:lnTo>
                    <a:lnTo>
                      <a:pt x="570" y="414"/>
                    </a:lnTo>
                    <a:lnTo>
                      <a:pt x="524" y="402"/>
                    </a:lnTo>
                    <a:lnTo>
                      <a:pt x="478" y="386"/>
                    </a:lnTo>
                    <a:lnTo>
                      <a:pt x="478" y="386"/>
                    </a:lnTo>
                    <a:lnTo>
                      <a:pt x="430" y="370"/>
                    </a:lnTo>
                    <a:lnTo>
                      <a:pt x="384" y="350"/>
                    </a:lnTo>
                    <a:lnTo>
                      <a:pt x="384" y="350"/>
                    </a:lnTo>
                    <a:lnTo>
                      <a:pt x="408" y="304"/>
                    </a:lnTo>
                    <a:lnTo>
                      <a:pt x="434" y="258"/>
                    </a:lnTo>
                    <a:lnTo>
                      <a:pt x="434" y="258"/>
                    </a:lnTo>
                    <a:lnTo>
                      <a:pt x="462" y="214"/>
                    </a:lnTo>
                    <a:lnTo>
                      <a:pt x="492" y="170"/>
                    </a:lnTo>
                    <a:lnTo>
                      <a:pt x="492" y="170"/>
                    </a:lnTo>
                    <a:lnTo>
                      <a:pt x="516" y="180"/>
                    </a:lnTo>
                    <a:lnTo>
                      <a:pt x="540" y="188"/>
                    </a:lnTo>
                    <a:lnTo>
                      <a:pt x="540" y="188"/>
                    </a:lnTo>
                    <a:lnTo>
                      <a:pt x="570" y="198"/>
                    </a:lnTo>
                    <a:lnTo>
                      <a:pt x="598" y="204"/>
                    </a:lnTo>
                    <a:lnTo>
                      <a:pt x="598" y="204"/>
                    </a:lnTo>
                    <a:lnTo>
                      <a:pt x="594" y="258"/>
                    </a:lnTo>
                    <a:lnTo>
                      <a:pt x="588" y="312"/>
                    </a:lnTo>
                    <a:lnTo>
                      <a:pt x="588" y="312"/>
                    </a:lnTo>
                    <a:close/>
                    <a:moveTo>
                      <a:pt x="430" y="256"/>
                    </a:moveTo>
                    <a:lnTo>
                      <a:pt x="430" y="256"/>
                    </a:lnTo>
                    <a:lnTo>
                      <a:pt x="404" y="302"/>
                    </a:lnTo>
                    <a:lnTo>
                      <a:pt x="380" y="348"/>
                    </a:lnTo>
                    <a:lnTo>
                      <a:pt x="380" y="348"/>
                    </a:lnTo>
                    <a:lnTo>
                      <a:pt x="340" y="328"/>
                    </a:lnTo>
                    <a:lnTo>
                      <a:pt x="302" y="308"/>
                    </a:lnTo>
                    <a:lnTo>
                      <a:pt x="266" y="284"/>
                    </a:lnTo>
                    <a:lnTo>
                      <a:pt x="232" y="258"/>
                    </a:lnTo>
                    <a:lnTo>
                      <a:pt x="232" y="258"/>
                    </a:lnTo>
                    <a:lnTo>
                      <a:pt x="262" y="226"/>
                    </a:lnTo>
                    <a:lnTo>
                      <a:pt x="296" y="194"/>
                    </a:lnTo>
                    <a:lnTo>
                      <a:pt x="330" y="164"/>
                    </a:lnTo>
                    <a:lnTo>
                      <a:pt x="366" y="138"/>
                    </a:lnTo>
                    <a:lnTo>
                      <a:pt x="366" y="138"/>
                    </a:lnTo>
                    <a:lnTo>
                      <a:pt x="402" y="116"/>
                    </a:lnTo>
                    <a:lnTo>
                      <a:pt x="402" y="116"/>
                    </a:lnTo>
                    <a:lnTo>
                      <a:pt x="410" y="122"/>
                    </a:lnTo>
                    <a:lnTo>
                      <a:pt x="410" y="122"/>
                    </a:lnTo>
                    <a:lnTo>
                      <a:pt x="428" y="134"/>
                    </a:lnTo>
                    <a:lnTo>
                      <a:pt x="448" y="146"/>
                    </a:lnTo>
                    <a:lnTo>
                      <a:pt x="488" y="168"/>
                    </a:lnTo>
                    <a:lnTo>
                      <a:pt x="488" y="168"/>
                    </a:lnTo>
                    <a:lnTo>
                      <a:pt x="458" y="212"/>
                    </a:lnTo>
                    <a:lnTo>
                      <a:pt x="430" y="256"/>
                    </a:lnTo>
                    <a:lnTo>
                      <a:pt x="430" y="256"/>
                    </a:lnTo>
                    <a:close/>
                    <a:moveTo>
                      <a:pt x="364" y="134"/>
                    </a:moveTo>
                    <a:lnTo>
                      <a:pt x="364" y="134"/>
                    </a:lnTo>
                    <a:lnTo>
                      <a:pt x="328" y="160"/>
                    </a:lnTo>
                    <a:lnTo>
                      <a:pt x="292" y="190"/>
                    </a:lnTo>
                    <a:lnTo>
                      <a:pt x="260" y="222"/>
                    </a:lnTo>
                    <a:lnTo>
                      <a:pt x="228" y="256"/>
                    </a:lnTo>
                    <a:lnTo>
                      <a:pt x="228" y="256"/>
                    </a:lnTo>
                    <a:lnTo>
                      <a:pt x="208" y="238"/>
                    </a:lnTo>
                    <a:lnTo>
                      <a:pt x="188" y="216"/>
                    </a:lnTo>
                    <a:lnTo>
                      <a:pt x="170" y="192"/>
                    </a:lnTo>
                    <a:lnTo>
                      <a:pt x="162" y="180"/>
                    </a:lnTo>
                    <a:lnTo>
                      <a:pt x="158" y="166"/>
                    </a:lnTo>
                    <a:lnTo>
                      <a:pt x="158" y="166"/>
                    </a:lnTo>
                    <a:lnTo>
                      <a:pt x="184" y="146"/>
                    </a:lnTo>
                    <a:lnTo>
                      <a:pt x="212" y="126"/>
                    </a:lnTo>
                    <a:lnTo>
                      <a:pt x="240" y="108"/>
                    </a:lnTo>
                    <a:lnTo>
                      <a:pt x="268" y="94"/>
                    </a:lnTo>
                    <a:lnTo>
                      <a:pt x="268" y="94"/>
                    </a:lnTo>
                    <a:lnTo>
                      <a:pt x="312" y="76"/>
                    </a:lnTo>
                    <a:lnTo>
                      <a:pt x="358" y="62"/>
                    </a:lnTo>
                    <a:lnTo>
                      <a:pt x="358" y="62"/>
                    </a:lnTo>
                    <a:lnTo>
                      <a:pt x="364" y="76"/>
                    </a:lnTo>
                    <a:lnTo>
                      <a:pt x="374" y="90"/>
                    </a:lnTo>
                    <a:lnTo>
                      <a:pt x="386" y="102"/>
                    </a:lnTo>
                    <a:lnTo>
                      <a:pt x="398" y="112"/>
                    </a:lnTo>
                    <a:lnTo>
                      <a:pt x="398" y="112"/>
                    </a:lnTo>
                    <a:lnTo>
                      <a:pt x="364" y="134"/>
                    </a:lnTo>
                    <a:lnTo>
                      <a:pt x="364" y="134"/>
                    </a:lnTo>
                    <a:close/>
                    <a:moveTo>
                      <a:pt x="382" y="354"/>
                    </a:moveTo>
                    <a:lnTo>
                      <a:pt x="382" y="354"/>
                    </a:lnTo>
                    <a:lnTo>
                      <a:pt x="428" y="374"/>
                    </a:lnTo>
                    <a:lnTo>
                      <a:pt x="476" y="392"/>
                    </a:lnTo>
                    <a:lnTo>
                      <a:pt x="476" y="392"/>
                    </a:lnTo>
                    <a:lnTo>
                      <a:pt x="522" y="406"/>
                    </a:lnTo>
                    <a:lnTo>
                      <a:pt x="570" y="418"/>
                    </a:lnTo>
                    <a:lnTo>
                      <a:pt x="570" y="418"/>
                    </a:lnTo>
                    <a:lnTo>
                      <a:pt x="570" y="418"/>
                    </a:lnTo>
                    <a:lnTo>
                      <a:pt x="570" y="418"/>
                    </a:lnTo>
                    <a:lnTo>
                      <a:pt x="558" y="470"/>
                    </a:lnTo>
                    <a:lnTo>
                      <a:pt x="546" y="522"/>
                    </a:lnTo>
                    <a:lnTo>
                      <a:pt x="532" y="572"/>
                    </a:lnTo>
                    <a:lnTo>
                      <a:pt x="514" y="624"/>
                    </a:lnTo>
                    <a:lnTo>
                      <a:pt x="514" y="624"/>
                    </a:lnTo>
                    <a:lnTo>
                      <a:pt x="510" y="634"/>
                    </a:lnTo>
                    <a:lnTo>
                      <a:pt x="510" y="634"/>
                    </a:lnTo>
                    <a:lnTo>
                      <a:pt x="458" y="622"/>
                    </a:lnTo>
                    <a:lnTo>
                      <a:pt x="404" y="604"/>
                    </a:lnTo>
                    <a:lnTo>
                      <a:pt x="404" y="604"/>
                    </a:lnTo>
                    <a:lnTo>
                      <a:pt x="354" y="586"/>
                    </a:lnTo>
                    <a:lnTo>
                      <a:pt x="304" y="566"/>
                    </a:lnTo>
                    <a:lnTo>
                      <a:pt x="304" y="566"/>
                    </a:lnTo>
                    <a:lnTo>
                      <a:pt x="294" y="560"/>
                    </a:lnTo>
                    <a:lnTo>
                      <a:pt x="294" y="560"/>
                    </a:lnTo>
                    <a:lnTo>
                      <a:pt x="298" y="550"/>
                    </a:lnTo>
                    <a:lnTo>
                      <a:pt x="298" y="550"/>
                    </a:lnTo>
                    <a:lnTo>
                      <a:pt x="316" y="500"/>
                    </a:lnTo>
                    <a:lnTo>
                      <a:pt x="338" y="450"/>
                    </a:lnTo>
                    <a:lnTo>
                      <a:pt x="360" y="402"/>
                    </a:lnTo>
                    <a:lnTo>
                      <a:pt x="382" y="354"/>
                    </a:lnTo>
                    <a:lnTo>
                      <a:pt x="382" y="354"/>
                    </a:lnTo>
                    <a:close/>
                    <a:moveTo>
                      <a:pt x="752" y="434"/>
                    </a:moveTo>
                    <a:lnTo>
                      <a:pt x="752" y="434"/>
                    </a:lnTo>
                    <a:lnTo>
                      <a:pt x="748" y="390"/>
                    </a:lnTo>
                    <a:lnTo>
                      <a:pt x="742" y="344"/>
                    </a:lnTo>
                    <a:lnTo>
                      <a:pt x="734" y="300"/>
                    </a:lnTo>
                    <a:lnTo>
                      <a:pt x="722" y="256"/>
                    </a:lnTo>
                    <a:lnTo>
                      <a:pt x="722" y="256"/>
                    </a:lnTo>
                    <a:lnTo>
                      <a:pt x="708" y="218"/>
                    </a:lnTo>
                    <a:lnTo>
                      <a:pt x="708" y="218"/>
                    </a:lnTo>
                    <a:lnTo>
                      <a:pt x="724" y="218"/>
                    </a:lnTo>
                    <a:lnTo>
                      <a:pt x="740" y="214"/>
                    </a:lnTo>
                    <a:lnTo>
                      <a:pt x="756" y="210"/>
                    </a:lnTo>
                    <a:lnTo>
                      <a:pt x="770" y="202"/>
                    </a:lnTo>
                    <a:lnTo>
                      <a:pt x="770" y="202"/>
                    </a:lnTo>
                    <a:lnTo>
                      <a:pt x="798" y="240"/>
                    </a:lnTo>
                    <a:lnTo>
                      <a:pt x="810" y="262"/>
                    </a:lnTo>
                    <a:lnTo>
                      <a:pt x="822" y="282"/>
                    </a:lnTo>
                    <a:lnTo>
                      <a:pt x="822" y="282"/>
                    </a:lnTo>
                    <a:lnTo>
                      <a:pt x="836" y="312"/>
                    </a:lnTo>
                    <a:lnTo>
                      <a:pt x="848" y="342"/>
                    </a:lnTo>
                    <a:lnTo>
                      <a:pt x="858" y="374"/>
                    </a:lnTo>
                    <a:lnTo>
                      <a:pt x="864" y="408"/>
                    </a:lnTo>
                    <a:lnTo>
                      <a:pt x="864" y="408"/>
                    </a:lnTo>
                    <a:lnTo>
                      <a:pt x="852" y="414"/>
                    </a:lnTo>
                    <a:lnTo>
                      <a:pt x="838" y="420"/>
                    </a:lnTo>
                    <a:lnTo>
                      <a:pt x="824" y="426"/>
                    </a:lnTo>
                    <a:lnTo>
                      <a:pt x="810" y="428"/>
                    </a:lnTo>
                    <a:lnTo>
                      <a:pt x="780" y="434"/>
                    </a:lnTo>
                    <a:lnTo>
                      <a:pt x="752" y="434"/>
                    </a:lnTo>
                    <a:lnTo>
                      <a:pt x="752" y="434"/>
                    </a:lnTo>
                    <a:close/>
                    <a:moveTo>
                      <a:pt x="772" y="196"/>
                    </a:moveTo>
                    <a:lnTo>
                      <a:pt x="772" y="196"/>
                    </a:lnTo>
                    <a:lnTo>
                      <a:pt x="740" y="160"/>
                    </a:lnTo>
                    <a:lnTo>
                      <a:pt x="704" y="126"/>
                    </a:lnTo>
                    <a:lnTo>
                      <a:pt x="666" y="96"/>
                    </a:lnTo>
                    <a:lnTo>
                      <a:pt x="626" y="70"/>
                    </a:lnTo>
                    <a:lnTo>
                      <a:pt x="626" y="70"/>
                    </a:lnTo>
                    <a:lnTo>
                      <a:pt x="610" y="62"/>
                    </a:lnTo>
                    <a:lnTo>
                      <a:pt x="610" y="62"/>
                    </a:lnTo>
                    <a:lnTo>
                      <a:pt x="634" y="70"/>
                    </a:lnTo>
                    <a:lnTo>
                      <a:pt x="634" y="70"/>
                    </a:lnTo>
                    <a:lnTo>
                      <a:pt x="656" y="78"/>
                    </a:lnTo>
                    <a:lnTo>
                      <a:pt x="678" y="88"/>
                    </a:lnTo>
                    <a:lnTo>
                      <a:pt x="700" y="100"/>
                    </a:lnTo>
                    <a:lnTo>
                      <a:pt x="720" y="112"/>
                    </a:lnTo>
                    <a:lnTo>
                      <a:pt x="720" y="112"/>
                    </a:lnTo>
                    <a:lnTo>
                      <a:pt x="752" y="134"/>
                    </a:lnTo>
                    <a:lnTo>
                      <a:pt x="782" y="160"/>
                    </a:lnTo>
                    <a:lnTo>
                      <a:pt x="782" y="160"/>
                    </a:lnTo>
                    <a:lnTo>
                      <a:pt x="784" y="170"/>
                    </a:lnTo>
                    <a:lnTo>
                      <a:pt x="782" y="180"/>
                    </a:lnTo>
                    <a:lnTo>
                      <a:pt x="782" y="180"/>
                    </a:lnTo>
                    <a:lnTo>
                      <a:pt x="778" y="188"/>
                    </a:lnTo>
                    <a:lnTo>
                      <a:pt x="772" y="196"/>
                    </a:lnTo>
                    <a:lnTo>
                      <a:pt x="772" y="196"/>
                    </a:lnTo>
                    <a:close/>
                    <a:moveTo>
                      <a:pt x="786" y="156"/>
                    </a:moveTo>
                    <a:lnTo>
                      <a:pt x="786" y="156"/>
                    </a:lnTo>
                    <a:lnTo>
                      <a:pt x="786" y="156"/>
                    </a:lnTo>
                    <a:lnTo>
                      <a:pt x="786" y="156"/>
                    </a:lnTo>
                    <a:lnTo>
                      <a:pt x="792" y="162"/>
                    </a:lnTo>
                    <a:lnTo>
                      <a:pt x="792" y="162"/>
                    </a:lnTo>
                    <a:lnTo>
                      <a:pt x="786" y="156"/>
                    </a:lnTo>
                    <a:lnTo>
                      <a:pt x="786" y="156"/>
                    </a:lnTo>
                    <a:close/>
                    <a:moveTo>
                      <a:pt x="778" y="150"/>
                    </a:moveTo>
                    <a:lnTo>
                      <a:pt x="778" y="150"/>
                    </a:lnTo>
                    <a:lnTo>
                      <a:pt x="752" y="128"/>
                    </a:lnTo>
                    <a:lnTo>
                      <a:pt x="722" y="108"/>
                    </a:lnTo>
                    <a:lnTo>
                      <a:pt x="722" y="108"/>
                    </a:lnTo>
                    <a:lnTo>
                      <a:pt x="702" y="96"/>
                    </a:lnTo>
                    <a:lnTo>
                      <a:pt x="680" y="84"/>
                    </a:lnTo>
                    <a:lnTo>
                      <a:pt x="658" y="74"/>
                    </a:lnTo>
                    <a:lnTo>
                      <a:pt x="636" y="66"/>
                    </a:lnTo>
                    <a:lnTo>
                      <a:pt x="636" y="66"/>
                    </a:lnTo>
                    <a:lnTo>
                      <a:pt x="610" y="58"/>
                    </a:lnTo>
                    <a:lnTo>
                      <a:pt x="610" y="58"/>
                    </a:lnTo>
                    <a:lnTo>
                      <a:pt x="626" y="58"/>
                    </a:lnTo>
                    <a:lnTo>
                      <a:pt x="644" y="62"/>
                    </a:lnTo>
                    <a:lnTo>
                      <a:pt x="660" y="64"/>
                    </a:lnTo>
                    <a:lnTo>
                      <a:pt x="676" y="70"/>
                    </a:lnTo>
                    <a:lnTo>
                      <a:pt x="676" y="70"/>
                    </a:lnTo>
                    <a:lnTo>
                      <a:pt x="696" y="78"/>
                    </a:lnTo>
                    <a:lnTo>
                      <a:pt x="696" y="78"/>
                    </a:lnTo>
                    <a:lnTo>
                      <a:pt x="718" y="92"/>
                    </a:lnTo>
                    <a:lnTo>
                      <a:pt x="738" y="108"/>
                    </a:lnTo>
                    <a:lnTo>
                      <a:pt x="758" y="126"/>
                    </a:lnTo>
                    <a:lnTo>
                      <a:pt x="776" y="144"/>
                    </a:lnTo>
                    <a:lnTo>
                      <a:pt x="776" y="144"/>
                    </a:lnTo>
                    <a:lnTo>
                      <a:pt x="778" y="150"/>
                    </a:lnTo>
                    <a:lnTo>
                      <a:pt x="778" y="150"/>
                    </a:lnTo>
                    <a:close/>
                    <a:moveTo>
                      <a:pt x="598" y="54"/>
                    </a:moveTo>
                    <a:lnTo>
                      <a:pt x="598" y="54"/>
                    </a:lnTo>
                    <a:lnTo>
                      <a:pt x="614" y="46"/>
                    </a:lnTo>
                    <a:lnTo>
                      <a:pt x="620" y="42"/>
                    </a:lnTo>
                    <a:lnTo>
                      <a:pt x="628" y="42"/>
                    </a:lnTo>
                    <a:lnTo>
                      <a:pt x="628" y="42"/>
                    </a:lnTo>
                    <a:lnTo>
                      <a:pt x="652" y="52"/>
                    </a:lnTo>
                    <a:lnTo>
                      <a:pt x="674" y="64"/>
                    </a:lnTo>
                    <a:lnTo>
                      <a:pt x="674" y="64"/>
                    </a:lnTo>
                    <a:lnTo>
                      <a:pt x="656" y="60"/>
                    </a:lnTo>
                    <a:lnTo>
                      <a:pt x="636" y="56"/>
                    </a:lnTo>
                    <a:lnTo>
                      <a:pt x="618" y="54"/>
                    </a:lnTo>
                    <a:lnTo>
                      <a:pt x="598" y="54"/>
                    </a:lnTo>
                    <a:lnTo>
                      <a:pt x="598" y="54"/>
                    </a:lnTo>
                    <a:close/>
                    <a:moveTo>
                      <a:pt x="602" y="70"/>
                    </a:moveTo>
                    <a:lnTo>
                      <a:pt x="602" y="70"/>
                    </a:lnTo>
                    <a:lnTo>
                      <a:pt x="618" y="84"/>
                    </a:lnTo>
                    <a:lnTo>
                      <a:pt x="634" y="100"/>
                    </a:lnTo>
                    <a:lnTo>
                      <a:pt x="648" y="118"/>
                    </a:lnTo>
                    <a:lnTo>
                      <a:pt x="660" y="136"/>
                    </a:lnTo>
                    <a:lnTo>
                      <a:pt x="682" y="174"/>
                    </a:lnTo>
                    <a:lnTo>
                      <a:pt x="702" y="214"/>
                    </a:lnTo>
                    <a:lnTo>
                      <a:pt x="702" y="214"/>
                    </a:lnTo>
                    <a:lnTo>
                      <a:pt x="680" y="214"/>
                    </a:lnTo>
                    <a:lnTo>
                      <a:pt x="658" y="212"/>
                    </a:lnTo>
                    <a:lnTo>
                      <a:pt x="616" y="204"/>
                    </a:lnTo>
                    <a:lnTo>
                      <a:pt x="616" y="204"/>
                    </a:lnTo>
                    <a:lnTo>
                      <a:pt x="604" y="202"/>
                    </a:lnTo>
                    <a:lnTo>
                      <a:pt x="604" y="202"/>
                    </a:lnTo>
                    <a:lnTo>
                      <a:pt x="604" y="162"/>
                    </a:lnTo>
                    <a:lnTo>
                      <a:pt x="604" y="124"/>
                    </a:lnTo>
                    <a:lnTo>
                      <a:pt x="604" y="124"/>
                    </a:lnTo>
                    <a:lnTo>
                      <a:pt x="602" y="92"/>
                    </a:lnTo>
                    <a:lnTo>
                      <a:pt x="598" y="78"/>
                    </a:lnTo>
                    <a:lnTo>
                      <a:pt x="596" y="62"/>
                    </a:lnTo>
                    <a:lnTo>
                      <a:pt x="596" y="62"/>
                    </a:lnTo>
                    <a:lnTo>
                      <a:pt x="602" y="70"/>
                    </a:lnTo>
                    <a:lnTo>
                      <a:pt x="602" y="70"/>
                    </a:lnTo>
                    <a:close/>
                    <a:moveTo>
                      <a:pt x="598" y="124"/>
                    </a:moveTo>
                    <a:lnTo>
                      <a:pt x="598" y="124"/>
                    </a:lnTo>
                    <a:lnTo>
                      <a:pt x="600" y="162"/>
                    </a:lnTo>
                    <a:lnTo>
                      <a:pt x="598" y="200"/>
                    </a:lnTo>
                    <a:lnTo>
                      <a:pt x="598" y="200"/>
                    </a:lnTo>
                    <a:lnTo>
                      <a:pt x="570" y="192"/>
                    </a:lnTo>
                    <a:lnTo>
                      <a:pt x="542" y="184"/>
                    </a:lnTo>
                    <a:lnTo>
                      <a:pt x="542" y="184"/>
                    </a:lnTo>
                    <a:lnTo>
                      <a:pt x="494" y="166"/>
                    </a:lnTo>
                    <a:lnTo>
                      <a:pt x="494" y="166"/>
                    </a:lnTo>
                    <a:lnTo>
                      <a:pt x="518" y="134"/>
                    </a:lnTo>
                    <a:lnTo>
                      <a:pt x="542" y="104"/>
                    </a:lnTo>
                    <a:lnTo>
                      <a:pt x="542" y="104"/>
                    </a:lnTo>
                    <a:lnTo>
                      <a:pt x="564" y="80"/>
                    </a:lnTo>
                    <a:lnTo>
                      <a:pt x="576" y="70"/>
                    </a:lnTo>
                    <a:lnTo>
                      <a:pt x="590" y="60"/>
                    </a:lnTo>
                    <a:lnTo>
                      <a:pt x="590" y="60"/>
                    </a:lnTo>
                    <a:lnTo>
                      <a:pt x="594" y="76"/>
                    </a:lnTo>
                    <a:lnTo>
                      <a:pt x="596" y="92"/>
                    </a:lnTo>
                    <a:lnTo>
                      <a:pt x="598" y="124"/>
                    </a:lnTo>
                    <a:lnTo>
                      <a:pt x="598" y="124"/>
                    </a:lnTo>
                    <a:close/>
                    <a:moveTo>
                      <a:pt x="538" y="102"/>
                    </a:moveTo>
                    <a:lnTo>
                      <a:pt x="538" y="102"/>
                    </a:lnTo>
                    <a:lnTo>
                      <a:pt x="514" y="132"/>
                    </a:lnTo>
                    <a:lnTo>
                      <a:pt x="490" y="164"/>
                    </a:lnTo>
                    <a:lnTo>
                      <a:pt x="490" y="164"/>
                    </a:lnTo>
                    <a:lnTo>
                      <a:pt x="450" y="142"/>
                    </a:lnTo>
                    <a:lnTo>
                      <a:pt x="432" y="132"/>
                    </a:lnTo>
                    <a:lnTo>
                      <a:pt x="414" y="118"/>
                    </a:lnTo>
                    <a:lnTo>
                      <a:pt x="414" y="118"/>
                    </a:lnTo>
                    <a:lnTo>
                      <a:pt x="406" y="112"/>
                    </a:lnTo>
                    <a:lnTo>
                      <a:pt x="406" y="112"/>
                    </a:lnTo>
                    <a:lnTo>
                      <a:pt x="446" y="94"/>
                    </a:lnTo>
                    <a:lnTo>
                      <a:pt x="486" y="78"/>
                    </a:lnTo>
                    <a:lnTo>
                      <a:pt x="508" y="70"/>
                    </a:lnTo>
                    <a:lnTo>
                      <a:pt x="530" y="66"/>
                    </a:lnTo>
                    <a:lnTo>
                      <a:pt x="552" y="62"/>
                    </a:lnTo>
                    <a:lnTo>
                      <a:pt x="574" y="58"/>
                    </a:lnTo>
                    <a:lnTo>
                      <a:pt x="574" y="58"/>
                    </a:lnTo>
                    <a:lnTo>
                      <a:pt x="584" y="58"/>
                    </a:lnTo>
                    <a:lnTo>
                      <a:pt x="584" y="58"/>
                    </a:lnTo>
                    <a:lnTo>
                      <a:pt x="572" y="68"/>
                    </a:lnTo>
                    <a:lnTo>
                      <a:pt x="560" y="78"/>
                    </a:lnTo>
                    <a:lnTo>
                      <a:pt x="538" y="102"/>
                    </a:lnTo>
                    <a:lnTo>
                      <a:pt x="538" y="102"/>
                    </a:lnTo>
                    <a:close/>
                    <a:moveTo>
                      <a:pt x="516" y="10"/>
                    </a:moveTo>
                    <a:lnTo>
                      <a:pt x="516" y="10"/>
                    </a:lnTo>
                    <a:lnTo>
                      <a:pt x="514" y="10"/>
                    </a:lnTo>
                    <a:lnTo>
                      <a:pt x="514" y="10"/>
                    </a:lnTo>
                    <a:lnTo>
                      <a:pt x="542" y="14"/>
                    </a:lnTo>
                    <a:lnTo>
                      <a:pt x="570" y="22"/>
                    </a:lnTo>
                    <a:lnTo>
                      <a:pt x="570" y="22"/>
                    </a:lnTo>
                    <a:lnTo>
                      <a:pt x="574" y="26"/>
                    </a:lnTo>
                    <a:lnTo>
                      <a:pt x="580" y="34"/>
                    </a:lnTo>
                    <a:lnTo>
                      <a:pt x="586" y="50"/>
                    </a:lnTo>
                    <a:lnTo>
                      <a:pt x="586" y="50"/>
                    </a:lnTo>
                    <a:lnTo>
                      <a:pt x="570" y="38"/>
                    </a:lnTo>
                    <a:lnTo>
                      <a:pt x="554" y="26"/>
                    </a:lnTo>
                    <a:lnTo>
                      <a:pt x="536" y="18"/>
                    </a:lnTo>
                    <a:lnTo>
                      <a:pt x="516" y="10"/>
                    </a:lnTo>
                    <a:lnTo>
                      <a:pt x="516" y="10"/>
                    </a:lnTo>
                    <a:close/>
                    <a:moveTo>
                      <a:pt x="572" y="54"/>
                    </a:moveTo>
                    <a:lnTo>
                      <a:pt x="572" y="54"/>
                    </a:lnTo>
                    <a:lnTo>
                      <a:pt x="550" y="58"/>
                    </a:lnTo>
                    <a:lnTo>
                      <a:pt x="528" y="62"/>
                    </a:lnTo>
                    <a:lnTo>
                      <a:pt x="506" y="66"/>
                    </a:lnTo>
                    <a:lnTo>
                      <a:pt x="484" y="74"/>
                    </a:lnTo>
                    <a:lnTo>
                      <a:pt x="442" y="90"/>
                    </a:lnTo>
                    <a:lnTo>
                      <a:pt x="402" y="110"/>
                    </a:lnTo>
                    <a:lnTo>
                      <a:pt x="402" y="110"/>
                    </a:lnTo>
                    <a:lnTo>
                      <a:pt x="390" y="100"/>
                    </a:lnTo>
                    <a:lnTo>
                      <a:pt x="378" y="88"/>
                    </a:lnTo>
                    <a:lnTo>
                      <a:pt x="368" y="74"/>
                    </a:lnTo>
                    <a:lnTo>
                      <a:pt x="362" y="60"/>
                    </a:lnTo>
                    <a:lnTo>
                      <a:pt x="362" y="60"/>
                    </a:lnTo>
                    <a:lnTo>
                      <a:pt x="410" y="52"/>
                    </a:lnTo>
                    <a:lnTo>
                      <a:pt x="458" y="46"/>
                    </a:lnTo>
                    <a:lnTo>
                      <a:pt x="506" y="46"/>
                    </a:lnTo>
                    <a:lnTo>
                      <a:pt x="554" y="50"/>
                    </a:lnTo>
                    <a:lnTo>
                      <a:pt x="554" y="50"/>
                    </a:lnTo>
                    <a:lnTo>
                      <a:pt x="574" y="54"/>
                    </a:lnTo>
                    <a:lnTo>
                      <a:pt x="574" y="54"/>
                    </a:lnTo>
                    <a:lnTo>
                      <a:pt x="572" y="54"/>
                    </a:lnTo>
                    <a:lnTo>
                      <a:pt x="572" y="54"/>
                    </a:lnTo>
                    <a:close/>
                    <a:moveTo>
                      <a:pt x="554" y="46"/>
                    </a:moveTo>
                    <a:lnTo>
                      <a:pt x="554" y="46"/>
                    </a:lnTo>
                    <a:lnTo>
                      <a:pt x="506" y="42"/>
                    </a:lnTo>
                    <a:lnTo>
                      <a:pt x="458" y="42"/>
                    </a:lnTo>
                    <a:lnTo>
                      <a:pt x="408" y="48"/>
                    </a:lnTo>
                    <a:lnTo>
                      <a:pt x="360" y="56"/>
                    </a:lnTo>
                    <a:lnTo>
                      <a:pt x="360" y="56"/>
                    </a:lnTo>
                    <a:lnTo>
                      <a:pt x="360" y="50"/>
                    </a:lnTo>
                    <a:lnTo>
                      <a:pt x="360" y="42"/>
                    </a:lnTo>
                    <a:lnTo>
                      <a:pt x="360" y="42"/>
                    </a:lnTo>
                    <a:lnTo>
                      <a:pt x="362" y="36"/>
                    </a:lnTo>
                    <a:lnTo>
                      <a:pt x="362" y="36"/>
                    </a:lnTo>
                    <a:lnTo>
                      <a:pt x="366" y="28"/>
                    </a:lnTo>
                    <a:lnTo>
                      <a:pt x="374" y="20"/>
                    </a:lnTo>
                    <a:lnTo>
                      <a:pt x="374" y="20"/>
                    </a:lnTo>
                    <a:lnTo>
                      <a:pt x="414" y="18"/>
                    </a:lnTo>
                    <a:lnTo>
                      <a:pt x="454" y="20"/>
                    </a:lnTo>
                    <a:lnTo>
                      <a:pt x="454" y="20"/>
                    </a:lnTo>
                    <a:lnTo>
                      <a:pt x="478" y="24"/>
                    </a:lnTo>
                    <a:lnTo>
                      <a:pt x="502" y="28"/>
                    </a:lnTo>
                    <a:lnTo>
                      <a:pt x="526" y="34"/>
                    </a:lnTo>
                    <a:lnTo>
                      <a:pt x="548" y="40"/>
                    </a:lnTo>
                    <a:lnTo>
                      <a:pt x="548" y="40"/>
                    </a:lnTo>
                    <a:lnTo>
                      <a:pt x="572" y="50"/>
                    </a:lnTo>
                    <a:lnTo>
                      <a:pt x="572" y="50"/>
                    </a:lnTo>
                    <a:lnTo>
                      <a:pt x="554" y="46"/>
                    </a:lnTo>
                    <a:lnTo>
                      <a:pt x="554" y="46"/>
                    </a:lnTo>
                    <a:close/>
                    <a:moveTo>
                      <a:pt x="372" y="16"/>
                    </a:moveTo>
                    <a:lnTo>
                      <a:pt x="372" y="16"/>
                    </a:lnTo>
                    <a:lnTo>
                      <a:pt x="350" y="18"/>
                    </a:lnTo>
                    <a:lnTo>
                      <a:pt x="328" y="22"/>
                    </a:lnTo>
                    <a:lnTo>
                      <a:pt x="328" y="22"/>
                    </a:lnTo>
                    <a:lnTo>
                      <a:pt x="354" y="16"/>
                    </a:lnTo>
                    <a:lnTo>
                      <a:pt x="378" y="12"/>
                    </a:lnTo>
                    <a:lnTo>
                      <a:pt x="378" y="12"/>
                    </a:lnTo>
                    <a:lnTo>
                      <a:pt x="372" y="16"/>
                    </a:lnTo>
                    <a:lnTo>
                      <a:pt x="372" y="16"/>
                    </a:lnTo>
                    <a:close/>
                    <a:moveTo>
                      <a:pt x="154" y="170"/>
                    </a:moveTo>
                    <a:lnTo>
                      <a:pt x="154" y="170"/>
                    </a:lnTo>
                    <a:lnTo>
                      <a:pt x="160" y="182"/>
                    </a:lnTo>
                    <a:lnTo>
                      <a:pt x="166" y="196"/>
                    </a:lnTo>
                    <a:lnTo>
                      <a:pt x="186" y="220"/>
                    </a:lnTo>
                    <a:lnTo>
                      <a:pt x="206" y="242"/>
                    </a:lnTo>
                    <a:lnTo>
                      <a:pt x="226" y="260"/>
                    </a:lnTo>
                    <a:lnTo>
                      <a:pt x="226" y="260"/>
                    </a:lnTo>
                    <a:lnTo>
                      <a:pt x="192" y="302"/>
                    </a:lnTo>
                    <a:lnTo>
                      <a:pt x="164" y="348"/>
                    </a:lnTo>
                    <a:lnTo>
                      <a:pt x="164" y="348"/>
                    </a:lnTo>
                    <a:lnTo>
                      <a:pt x="150" y="372"/>
                    </a:lnTo>
                    <a:lnTo>
                      <a:pt x="136" y="398"/>
                    </a:lnTo>
                    <a:lnTo>
                      <a:pt x="124" y="426"/>
                    </a:lnTo>
                    <a:lnTo>
                      <a:pt x="114" y="452"/>
                    </a:lnTo>
                    <a:lnTo>
                      <a:pt x="114" y="452"/>
                    </a:lnTo>
                    <a:lnTo>
                      <a:pt x="90" y="432"/>
                    </a:lnTo>
                    <a:lnTo>
                      <a:pt x="66" y="406"/>
                    </a:lnTo>
                    <a:lnTo>
                      <a:pt x="54" y="392"/>
                    </a:lnTo>
                    <a:lnTo>
                      <a:pt x="44" y="378"/>
                    </a:lnTo>
                    <a:lnTo>
                      <a:pt x="36" y="364"/>
                    </a:lnTo>
                    <a:lnTo>
                      <a:pt x="30" y="350"/>
                    </a:lnTo>
                    <a:lnTo>
                      <a:pt x="30" y="350"/>
                    </a:lnTo>
                    <a:lnTo>
                      <a:pt x="40" y="326"/>
                    </a:lnTo>
                    <a:lnTo>
                      <a:pt x="52" y="302"/>
                    </a:lnTo>
                    <a:lnTo>
                      <a:pt x="64" y="278"/>
                    </a:lnTo>
                    <a:lnTo>
                      <a:pt x="80" y="254"/>
                    </a:lnTo>
                    <a:lnTo>
                      <a:pt x="96" y="230"/>
                    </a:lnTo>
                    <a:lnTo>
                      <a:pt x="114" y="208"/>
                    </a:lnTo>
                    <a:lnTo>
                      <a:pt x="134" y="188"/>
                    </a:lnTo>
                    <a:lnTo>
                      <a:pt x="154" y="170"/>
                    </a:lnTo>
                    <a:lnTo>
                      <a:pt x="154" y="170"/>
                    </a:lnTo>
                    <a:close/>
                    <a:moveTo>
                      <a:pt x="92" y="616"/>
                    </a:moveTo>
                    <a:lnTo>
                      <a:pt x="92" y="616"/>
                    </a:lnTo>
                    <a:lnTo>
                      <a:pt x="92" y="576"/>
                    </a:lnTo>
                    <a:lnTo>
                      <a:pt x="96" y="538"/>
                    </a:lnTo>
                    <a:lnTo>
                      <a:pt x="104" y="498"/>
                    </a:lnTo>
                    <a:lnTo>
                      <a:pt x="116" y="460"/>
                    </a:lnTo>
                    <a:lnTo>
                      <a:pt x="116" y="460"/>
                    </a:lnTo>
                    <a:lnTo>
                      <a:pt x="122" y="464"/>
                    </a:lnTo>
                    <a:lnTo>
                      <a:pt x="122" y="464"/>
                    </a:lnTo>
                    <a:lnTo>
                      <a:pt x="160" y="494"/>
                    </a:lnTo>
                    <a:lnTo>
                      <a:pt x="202" y="518"/>
                    </a:lnTo>
                    <a:lnTo>
                      <a:pt x="244" y="542"/>
                    </a:lnTo>
                    <a:lnTo>
                      <a:pt x="288" y="564"/>
                    </a:lnTo>
                    <a:lnTo>
                      <a:pt x="288" y="564"/>
                    </a:lnTo>
                    <a:lnTo>
                      <a:pt x="274" y="606"/>
                    </a:lnTo>
                    <a:lnTo>
                      <a:pt x="262" y="650"/>
                    </a:lnTo>
                    <a:lnTo>
                      <a:pt x="252" y="694"/>
                    </a:lnTo>
                    <a:lnTo>
                      <a:pt x="244" y="738"/>
                    </a:lnTo>
                    <a:lnTo>
                      <a:pt x="244" y="738"/>
                    </a:lnTo>
                    <a:lnTo>
                      <a:pt x="244" y="738"/>
                    </a:lnTo>
                    <a:lnTo>
                      <a:pt x="244" y="738"/>
                    </a:lnTo>
                    <a:lnTo>
                      <a:pt x="198" y="716"/>
                    </a:lnTo>
                    <a:lnTo>
                      <a:pt x="154" y="690"/>
                    </a:lnTo>
                    <a:lnTo>
                      <a:pt x="154" y="690"/>
                    </a:lnTo>
                    <a:lnTo>
                      <a:pt x="126" y="672"/>
                    </a:lnTo>
                    <a:lnTo>
                      <a:pt x="96" y="652"/>
                    </a:lnTo>
                    <a:lnTo>
                      <a:pt x="96" y="652"/>
                    </a:lnTo>
                    <a:lnTo>
                      <a:pt x="92" y="616"/>
                    </a:lnTo>
                    <a:lnTo>
                      <a:pt x="92" y="616"/>
                    </a:lnTo>
                    <a:close/>
                    <a:moveTo>
                      <a:pt x="366" y="878"/>
                    </a:moveTo>
                    <a:lnTo>
                      <a:pt x="366" y="878"/>
                    </a:lnTo>
                    <a:lnTo>
                      <a:pt x="336" y="872"/>
                    </a:lnTo>
                    <a:lnTo>
                      <a:pt x="308" y="862"/>
                    </a:lnTo>
                    <a:lnTo>
                      <a:pt x="308" y="862"/>
                    </a:lnTo>
                    <a:lnTo>
                      <a:pt x="282" y="852"/>
                    </a:lnTo>
                    <a:lnTo>
                      <a:pt x="256" y="842"/>
                    </a:lnTo>
                    <a:lnTo>
                      <a:pt x="256" y="842"/>
                    </a:lnTo>
                    <a:lnTo>
                      <a:pt x="252" y="834"/>
                    </a:lnTo>
                    <a:lnTo>
                      <a:pt x="248" y="824"/>
                    </a:lnTo>
                    <a:lnTo>
                      <a:pt x="246" y="812"/>
                    </a:lnTo>
                    <a:lnTo>
                      <a:pt x="244" y="800"/>
                    </a:lnTo>
                    <a:lnTo>
                      <a:pt x="244" y="800"/>
                    </a:lnTo>
                    <a:lnTo>
                      <a:pt x="244" y="772"/>
                    </a:lnTo>
                    <a:lnTo>
                      <a:pt x="248" y="746"/>
                    </a:lnTo>
                    <a:lnTo>
                      <a:pt x="248" y="746"/>
                    </a:lnTo>
                    <a:lnTo>
                      <a:pt x="286" y="762"/>
                    </a:lnTo>
                    <a:lnTo>
                      <a:pt x="326" y="778"/>
                    </a:lnTo>
                    <a:lnTo>
                      <a:pt x="326" y="778"/>
                    </a:lnTo>
                    <a:lnTo>
                      <a:pt x="342" y="784"/>
                    </a:lnTo>
                    <a:lnTo>
                      <a:pt x="342" y="784"/>
                    </a:lnTo>
                    <a:lnTo>
                      <a:pt x="388" y="798"/>
                    </a:lnTo>
                    <a:lnTo>
                      <a:pt x="432" y="810"/>
                    </a:lnTo>
                    <a:lnTo>
                      <a:pt x="432" y="810"/>
                    </a:lnTo>
                    <a:lnTo>
                      <a:pt x="418" y="832"/>
                    </a:lnTo>
                    <a:lnTo>
                      <a:pt x="402" y="854"/>
                    </a:lnTo>
                    <a:lnTo>
                      <a:pt x="402" y="854"/>
                    </a:lnTo>
                    <a:lnTo>
                      <a:pt x="394" y="862"/>
                    </a:lnTo>
                    <a:lnTo>
                      <a:pt x="384" y="870"/>
                    </a:lnTo>
                    <a:lnTo>
                      <a:pt x="376" y="876"/>
                    </a:lnTo>
                    <a:lnTo>
                      <a:pt x="366" y="878"/>
                    </a:lnTo>
                    <a:lnTo>
                      <a:pt x="366" y="878"/>
                    </a:lnTo>
                    <a:close/>
                    <a:moveTo>
                      <a:pt x="344" y="778"/>
                    </a:moveTo>
                    <a:lnTo>
                      <a:pt x="344" y="778"/>
                    </a:lnTo>
                    <a:lnTo>
                      <a:pt x="328" y="774"/>
                    </a:lnTo>
                    <a:lnTo>
                      <a:pt x="328" y="774"/>
                    </a:lnTo>
                    <a:lnTo>
                      <a:pt x="288" y="758"/>
                    </a:lnTo>
                    <a:lnTo>
                      <a:pt x="248" y="740"/>
                    </a:lnTo>
                    <a:lnTo>
                      <a:pt x="248" y="740"/>
                    </a:lnTo>
                    <a:lnTo>
                      <a:pt x="248" y="738"/>
                    </a:lnTo>
                    <a:lnTo>
                      <a:pt x="248" y="738"/>
                    </a:lnTo>
                    <a:lnTo>
                      <a:pt x="256" y="694"/>
                    </a:lnTo>
                    <a:lnTo>
                      <a:pt x="266" y="652"/>
                    </a:lnTo>
                    <a:lnTo>
                      <a:pt x="278" y="608"/>
                    </a:lnTo>
                    <a:lnTo>
                      <a:pt x="294" y="566"/>
                    </a:lnTo>
                    <a:lnTo>
                      <a:pt x="294" y="566"/>
                    </a:lnTo>
                    <a:lnTo>
                      <a:pt x="304" y="570"/>
                    </a:lnTo>
                    <a:lnTo>
                      <a:pt x="304" y="570"/>
                    </a:lnTo>
                    <a:lnTo>
                      <a:pt x="352" y="590"/>
                    </a:lnTo>
                    <a:lnTo>
                      <a:pt x="404" y="608"/>
                    </a:lnTo>
                    <a:lnTo>
                      <a:pt x="404" y="608"/>
                    </a:lnTo>
                    <a:lnTo>
                      <a:pt x="456" y="626"/>
                    </a:lnTo>
                    <a:lnTo>
                      <a:pt x="508" y="640"/>
                    </a:lnTo>
                    <a:lnTo>
                      <a:pt x="508" y="640"/>
                    </a:lnTo>
                    <a:lnTo>
                      <a:pt x="494" y="682"/>
                    </a:lnTo>
                    <a:lnTo>
                      <a:pt x="476" y="724"/>
                    </a:lnTo>
                    <a:lnTo>
                      <a:pt x="458" y="764"/>
                    </a:lnTo>
                    <a:lnTo>
                      <a:pt x="438" y="802"/>
                    </a:lnTo>
                    <a:lnTo>
                      <a:pt x="438" y="802"/>
                    </a:lnTo>
                    <a:lnTo>
                      <a:pt x="436" y="806"/>
                    </a:lnTo>
                    <a:lnTo>
                      <a:pt x="436" y="806"/>
                    </a:lnTo>
                    <a:lnTo>
                      <a:pt x="390" y="794"/>
                    </a:lnTo>
                    <a:lnTo>
                      <a:pt x="344" y="778"/>
                    </a:lnTo>
                    <a:lnTo>
                      <a:pt x="344" y="778"/>
                    </a:lnTo>
                    <a:close/>
                    <a:moveTo>
                      <a:pt x="440" y="804"/>
                    </a:moveTo>
                    <a:lnTo>
                      <a:pt x="440" y="804"/>
                    </a:lnTo>
                    <a:lnTo>
                      <a:pt x="462" y="766"/>
                    </a:lnTo>
                    <a:lnTo>
                      <a:pt x="480" y="724"/>
                    </a:lnTo>
                    <a:lnTo>
                      <a:pt x="498" y="682"/>
                    </a:lnTo>
                    <a:lnTo>
                      <a:pt x="514" y="640"/>
                    </a:lnTo>
                    <a:lnTo>
                      <a:pt x="514" y="640"/>
                    </a:lnTo>
                    <a:lnTo>
                      <a:pt x="524" y="642"/>
                    </a:lnTo>
                    <a:lnTo>
                      <a:pt x="524" y="642"/>
                    </a:lnTo>
                    <a:lnTo>
                      <a:pt x="572" y="652"/>
                    </a:lnTo>
                    <a:lnTo>
                      <a:pt x="618" y="658"/>
                    </a:lnTo>
                    <a:lnTo>
                      <a:pt x="666" y="662"/>
                    </a:lnTo>
                    <a:lnTo>
                      <a:pt x="714" y="664"/>
                    </a:lnTo>
                    <a:lnTo>
                      <a:pt x="714" y="664"/>
                    </a:lnTo>
                    <a:lnTo>
                      <a:pt x="698" y="702"/>
                    </a:lnTo>
                    <a:lnTo>
                      <a:pt x="680" y="736"/>
                    </a:lnTo>
                    <a:lnTo>
                      <a:pt x="660" y="770"/>
                    </a:lnTo>
                    <a:lnTo>
                      <a:pt x="636" y="802"/>
                    </a:lnTo>
                    <a:lnTo>
                      <a:pt x="636" y="802"/>
                    </a:lnTo>
                    <a:lnTo>
                      <a:pt x="612" y="828"/>
                    </a:lnTo>
                    <a:lnTo>
                      <a:pt x="612" y="828"/>
                    </a:lnTo>
                    <a:lnTo>
                      <a:pt x="564" y="826"/>
                    </a:lnTo>
                    <a:lnTo>
                      <a:pt x="518" y="820"/>
                    </a:lnTo>
                    <a:lnTo>
                      <a:pt x="518" y="820"/>
                    </a:lnTo>
                    <a:lnTo>
                      <a:pt x="480" y="814"/>
                    </a:lnTo>
                    <a:lnTo>
                      <a:pt x="440" y="806"/>
                    </a:lnTo>
                    <a:lnTo>
                      <a:pt x="440" y="806"/>
                    </a:lnTo>
                    <a:lnTo>
                      <a:pt x="440" y="804"/>
                    </a:lnTo>
                    <a:lnTo>
                      <a:pt x="440" y="804"/>
                    </a:lnTo>
                    <a:close/>
                    <a:moveTo>
                      <a:pt x="858" y="626"/>
                    </a:moveTo>
                    <a:lnTo>
                      <a:pt x="858" y="626"/>
                    </a:lnTo>
                    <a:lnTo>
                      <a:pt x="842" y="658"/>
                    </a:lnTo>
                    <a:lnTo>
                      <a:pt x="842" y="658"/>
                    </a:lnTo>
                    <a:lnTo>
                      <a:pt x="844" y="654"/>
                    </a:lnTo>
                    <a:lnTo>
                      <a:pt x="844" y="654"/>
                    </a:lnTo>
                    <a:lnTo>
                      <a:pt x="854" y="628"/>
                    </a:lnTo>
                    <a:lnTo>
                      <a:pt x="854" y="628"/>
                    </a:lnTo>
                    <a:lnTo>
                      <a:pt x="858" y="626"/>
                    </a:lnTo>
                    <a:lnTo>
                      <a:pt x="858" y="626"/>
                    </a:lnTo>
                    <a:close/>
                    <a:moveTo>
                      <a:pt x="890" y="370"/>
                    </a:moveTo>
                    <a:lnTo>
                      <a:pt x="890" y="370"/>
                    </a:lnTo>
                    <a:lnTo>
                      <a:pt x="888" y="376"/>
                    </a:lnTo>
                    <a:lnTo>
                      <a:pt x="888" y="376"/>
                    </a:lnTo>
                    <a:lnTo>
                      <a:pt x="886" y="384"/>
                    </a:lnTo>
                    <a:lnTo>
                      <a:pt x="880" y="392"/>
                    </a:lnTo>
                    <a:lnTo>
                      <a:pt x="876" y="398"/>
                    </a:lnTo>
                    <a:lnTo>
                      <a:pt x="868" y="404"/>
                    </a:lnTo>
                    <a:lnTo>
                      <a:pt x="868" y="404"/>
                    </a:lnTo>
                    <a:lnTo>
                      <a:pt x="862" y="372"/>
                    </a:lnTo>
                    <a:lnTo>
                      <a:pt x="852" y="340"/>
                    </a:lnTo>
                    <a:lnTo>
                      <a:pt x="840" y="310"/>
                    </a:lnTo>
                    <a:lnTo>
                      <a:pt x="826" y="280"/>
                    </a:lnTo>
                    <a:lnTo>
                      <a:pt x="826" y="280"/>
                    </a:lnTo>
                    <a:lnTo>
                      <a:pt x="814" y="260"/>
                    </a:lnTo>
                    <a:lnTo>
                      <a:pt x="802" y="238"/>
                    </a:lnTo>
                    <a:lnTo>
                      <a:pt x="774" y="200"/>
                    </a:lnTo>
                    <a:lnTo>
                      <a:pt x="774" y="200"/>
                    </a:lnTo>
                    <a:lnTo>
                      <a:pt x="782" y="190"/>
                    </a:lnTo>
                    <a:lnTo>
                      <a:pt x="788" y="182"/>
                    </a:lnTo>
                    <a:lnTo>
                      <a:pt x="788" y="182"/>
                    </a:lnTo>
                    <a:lnTo>
                      <a:pt x="788" y="174"/>
                    </a:lnTo>
                    <a:lnTo>
                      <a:pt x="788" y="164"/>
                    </a:lnTo>
                    <a:lnTo>
                      <a:pt x="788" y="164"/>
                    </a:lnTo>
                    <a:lnTo>
                      <a:pt x="806" y="184"/>
                    </a:lnTo>
                    <a:lnTo>
                      <a:pt x="824" y="204"/>
                    </a:lnTo>
                    <a:lnTo>
                      <a:pt x="824" y="204"/>
                    </a:lnTo>
                    <a:lnTo>
                      <a:pt x="846" y="242"/>
                    </a:lnTo>
                    <a:lnTo>
                      <a:pt x="866" y="284"/>
                    </a:lnTo>
                    <a:lnTo>
                      <a:pt x="880" y="326"/>
                    </a:lnTo>
                    <a:lnTo>
                      <a:pt x="886" y="348"/>
                    </a:lnTo>
                    <a:lnTo>
                      <a:pt x="890" y="370"/>
                    </a:lnTo>
                    <a:lnTo>
                      <a:pt x="890" y="370"/>
                    </a:lnTo>
                    <a:close/>
                    <a:moveTo>
                      <a:pt x="620" y="38"/>
                    </a:moveTo>
                    <a:lnTo>
                      <a:pt x="620" y="38"/>
                    </a:lnTo>
                    <a:lnTo>
                      <a:pt x="606" y="44"/>
                    </a:lnTo>
                    <a:lnTo>
                      <a:pt x="592" y="52"/>
                    </a:lnTo>
                    <a:lnTo>
                      <a:pt x="592" y="52"/>
                    </a:lnTo>
                    <a:lnTo>
                      <a:pt x="586" y="38"/>
                    </a:lnTo>
                    <a:lnTo>
                      <a:pt x="578" y="24"/>
                    </a:lnTo>
                    <a:lnTo>
                      <a:pt x="578" y="24"/>
                    </a:lnTo>
                    <a:lnTo>
                      <a:pt x="596" y="30"/>
                    </a:lnTo>
                    <a:lnTo>
                      <a:pt x="596" y="30"/>
                    </a:lnTo>
                    <a:lnTo>
                      <a:pt x="620" y="38"/>
                    </a:lnTo>
                    <a:lnTo>
                      <a:pt x="620" y="38"/>
                    </a:lnTo>
                    <a:close/>
                    <a:moveTo>
                      <a:pt x="484" y="6"/>
                    </a:moveTo>
                    <a:lnTo>
                      <a:pt x="484" y="6"/>
                    </a:lnTo>
                    <a:lnTo>
                      <a:pt x="500" y="10"/>
                    </a:lnTo>
                    <a:lnTo>
                      <a:pt x="516" y="14"/>
                    </a:lnTo>
                    <a:lnTo>
                      <a:pt x="516" y="14"/>
                    </a:lnTo>
                    <a:lnTo>
                      <a:pt x="530" y="20"/>
                    </a:lnTo>
                    <a:lnTo>
                      <a:pt x="546" y="28"/>
                    </a:lnTo>
                    <a:lnTo>
                      <a:pt x="560" y="36"/>
                    </a:lnTo>
                    <a:lnTo>
                      <a:pt x="574" y="46"/>
                    </a:lnTo>
                    <a:lnTo>
                      <a:pt x="574" y="46"/>
                    </a:lnTo>
                    <a:lnTo>
                      <a:pt x="550" y="36"/>
                    </a:lnTo>
                    <a:lnTo>
                      <a:pt x="550" y="36"/>
                    </a:lnTo>
                    <a:lnTo>
                      <a:pt x="526" y="28"/>
                    </a:lnTo>
                    <a:lnTo>
                      <a:pt x="502" y="24"/>
                    </a:lnTo>
                    <a:lnTo>
                      <a:pt x="478" y="18"/>
                    </a:lnTo>
                    <a:lnTo>
                      <a:pt x="454" y="16"/>
                    </a:lnTo>
                    <a:lnTo>
                      <a:pt x="454" y="16"/>
                    </a:lnTo>
                    <a:lnTo>
                      <a:pt x="418" y="14"/>
                    </a:lnTo>
                    <a:lnTo>
                      <a:pt x="382" y="16"/>
                    </a:lnTo>
                    <a:lnTo>
                      <a:pt x="382" y="16"/>
                    </a:lnTo>
                    <a:lnTo>
                      <a:pt x="398" y="8"/>
                    </a:lnTo>
                    <a:lnTo>
                      <a:pt x="398" y="8"/>
                    </a:lnTo>
                    <a:lnTo>
                      <a:pt x="440" y="6"/>
                    </a:lnTo>
                    <a:lnTo>
                      <a:pt x="440" y="6"/>
                    </a:lnTo>
                    <a:lnTo>
                      <a:pt x="484" y="6"/>
                    </a:lnTo>
                    <a:lnTo>
                      <a:pt x="484" y="6"/>
                    </a:lnTo>
                    <a:close/>
                    <a:moveTo>
                      <a:pt x="24" y="328"/>
                    </a:moveTo>
                    <a:lnTo>
                      <a:pt x="24" y="328"/>
                    </a:lnTo>
                    <a:lnTo>
                      <a:pt x="24" y="338"/>
                    </a:lnTo>
                    <a:lnTo>
                      <a:pt x="26" y="348"/>
                    </a:lnTo>
                    <a:lnTo>
                      <a:pt x="26" y="348"/>
                    </a:lnTo>
                    <a:lnTo>
                      <a:pt x="20" y="372"/>
                    </a:lnTo>
                    <a:lnTo>
                      <a:pt x="20" y="372"/>
                    </a:lnTo>
                    <a:lnTo>
                      <a:pt x="12" y="402"/>
                    </a:lnTo>
                    <a:lnTo>
                      <a:pt x="8" y="434"/>
                    </a:lnTo>
                    <a:lnTo>
                      <a:pt x="8" y="434"/>
                    </a:lnTo>
                    <a:lnTo>
                      <a:pt x="8" y="446"/>
                    </a:lnTo>
                    <a:lnTo>
                      <a:pt x="8" y="446"/>
                    </a:lnTo>
                    <a:lnTo>
                      <a:pt x="8" y="416"/>
                    </a:lnTo>
                    <a:lnTo>
                      <a:pt x="12" y="386"/>
                    </a:lnTo>
                    <a:lnTo>
                      <a:pt x="16" y="356"/>
                    </a:lnTo>
                    <a:lnTo>
                      <a:pt x="24" y="328"/>
                    </a:lnTo>
                    <a:lnTo>
                      <a:pt x="24" y="328"/>
                    </a:lnTo>
                    <a:close/>
                    <a:moveTo>
                      <a:pt x="32" y="590"/>
                    </a:moveTo>
                    <a:lnTo>
                      <a:pt x="32" y="590"/>
                    </a:lnTo>
                    <a:lnTo>
                      <a:pt x="44" y="608"/>
                    </a:lnTo>
                    <a:lnTo>
                      <a:pt x="58" y="624"/>
                    </a:lnTo>
                    <a:lnTo>
                      <a:pt x="74" y="640"/>
                    </a:lnTo>
                    <a:lnTo>
                      <a:pt x="92" y="654"/>
                    </a:lnTo>
                    <a:lnTo>
                      <a:pt x="92" y="654"/>
                    </a:lnTo>
                    <a:lnTo>
                      <a:pt x="98" y="680"/>
                    </a:lnTo>
                    <a:lnTo>
                      <a:pt x="106" y="706"/>
                    </a:lnTo>
                    <a:lnTo>
                      <a:pt x="118" y="730"/>
                    </a:lnTo>
                    <a:lnTo>
                      <a:pt x="132" y="754"/>
                    </a:lnTo>
                    <a:lnTo>
                      <a:pt x="132" y="754"/>
                    </a:lnTo>
                    <a:lnTo>
                      <a:pt x="116" y="736"/>
                    </a:lnTo>
                    <a:lnTo>
                      <a:pt x="100" y="718"/>
                    </a:lnTo>
                    <a:lnTo>
                      <a:pt x="86" y="698"/>
                    </a:lnTo>
                    <a:lnTo>
                      <a:pt x="72" y="678"/>
                    </a:lnTo>
                    <a:lnTo>
                      <a:pt x="60" y="658"/>
                    </a:lnTo>
                    <a:lnTo>
                      <a:pt x="50" y="636"/>
                    </a:lnTo>
                    <a:lnTo>
                      <a:pt x="40" y="614"/>
                    </a:lnTo>
                    <a:lnTo>
                      <a:pt x="32" y="590"/>
                    </a:lnTo>
                    <a:lnTo>
                      <a:pt x="32" y="590"/>
                    </a:lnTo>
                    <a:close/>
                    <a:moveTo>
                      <a:pt x="464" y="888"/>
                    </a:moveTo>
                    <a:lnTo>
                      <a:pt x="464" y="888"/>
                    </a:lnTo>
                    <a:lnTo>
                      <a:pt x="428" y="888"/>
                    </a:lnTo>
                    <a:lnTo>
                      <a:pt x="394" y="884"/>
                    </a:lnTo>
                    <a:lnTo>
                      <a:pt x="394" y="884"/>
                    </a:lnTo>
                    <a:lnTo>
                      <a:pt x="374" y="880"/>
                    </a:lnTo>
                    <a:lnTo>
                      <a:pt x="374" y="880"/>
                    </a:lnTo>
                    <a:lnTo>
                      <a:pt x="382" y="876"/>
                    </a:lnTo>
                    <a:lnTo>
                      <a:pt x="390" y="870"/>
                    </a:lnTo>
                    <a:lnTo>
                      <a:pt x="404" y="858"/>
                    </a:lnTo>
                    <a:lnTo>
                      <a:pt x="404" y="858"/>
                    </a:lnTo>
                    <a:lnTo>
                      <a:pt x="424" y="834"/>
                    </a:lnTo>
                    <a:lnTo>
                      <a:pt x="438" y="810"/>
                    </a:lnTo>
                    <a:lnTo>
                      <a:pt x="438" y="810"/>
                    </a:lnTo>
                    <a:lnTo>
                      <a:pt x="478" y="818"/>
                    </a:lnTo>
                    <a:lnTo>
                      <a:pt x="518" y="826"/>
                    </a:lnTo>
                    <a:lnTo>
                      <a:pt x="518" y="826"/>
                    </a:lnTo>
                    <a:lnTo>
                      <a:pt x="562" y="830"/>
                    </a:lnTo>
                    <a:lnTo>
                      <a:pt x="606" y="832"/>
                    </a:lnTo>
                    <a:lnTo>
                      <a:pt x="606" y="832"/>
                    </a:lnTo>
                    <a:lnTo>
                      <a:pt x="582" y="850"/>
                    </a:lnTo>
                    <a:lnTo>
                      <a:pt x="558" y="864"/>
                    </a:lnTo>
                    <a:lnTo>
                      <a:pt x="532" y="876"/>
                    </a:lnTo>
                    <a:lnTo>
                      <a:pt x="504" y="884"/>
                    </a:lnTo>
                    <a:lnTo>
                      <a:pt x="504" y="884"/>
                    </a:lnTo>
                    <a:lnTo>
                      <a:pt x="464" y="888"/>
                    </a:lnTo>
                    <a:lnTo>
                      <a:pt x="464" y="888"/>
                    </a:lnTo>
                    <a:close/>
                    <a:moveTo>
                      <a:pt x="532" y="880"/>
                    </a:moveTo>
                    <a:lnTo>
                      <a:pt x="532" y="880"/>
                    </a:lnTo>
                    <a:lnTo>
                      <a:pt x="554" y="872"/>
                    </a:lnTo>
                    <a:lnTo>
                      <a:pt x="576" y="860"/>
                    </a:lnTo>
                    <a:lnTo>
                      <a:pt x="594" y="848"/>
                    </a:lnTo>
                    <a:lnTo>
                      <a:pt x="614" y="832"/>
                    </a:lnTo>
                    <a:lnTo>
                      <a:pt x="614" y="832"/>
                    </a:lnTo>
                    <a:lnTo>
                      <a:pt x="650" y="830"/>
                    </a:lnTo>
                    <a:lnTo>
                      <a:pt x="668" y="826"/>
                    </a:lnTo>
                    <a:lnTo>
                      <a:pt x="686" y="822"/>
                    </a:lnTo>
                    <a:lnTo>
                      <a:pt x="686" y="822"/>
                    </a:lnTo>
                    <a:lnTo>
                      <a:pt x="650" y="842"/>
                    </a:lnTo>
                    <a:lnTo>
                      <a:pt x="612" y="858"/>
                    </a:lnTo>
                    <a:lnTo>
                      <a:pt x="574" y="872"/>
                    </a:lnTo>
                    <a:lnTo>
                      <a:pt x="532" y="880"/>
                    </a:lnTo>
                    <a:lnTo>
                      <a:pt x="532" y="880"/>
                    </a:lnTo>
                    <a:close/>
                  </a:path>
                </a:pathLst>
              </a:cu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endParaRPr>
              </a:p>
            </p:txBody>
          </p:sp>
          <p:sp>
            <p:nvSpPr>
              <p:cNvPr id="18" name="Freeform 15">
                <a:extLst>
                  <a:ext uri="{FF2B5EF4-FFF2-40B4-BE49-F238E27FC236}">
                    <a16:creationId xmlns:a16="http://schemas.microsoft.com/office/drawing/2014/main" id="{844371BD-F88F-D412-6E99-34D7FC247C0D}"/>
                  </a:ext>
                </a:extLst>
              </p:cNvPr>
              <p:cNvSpPr>
                <a:spLocks noEditPoints="1"/>
              </p:cNvSpPr>
              <p:nvPr/>
            </p:nvSpPr>
            <p:spPr bwMode="auto">
              <a:xfrm>
                <a:off x="1615797" y="2639065"/>
                <a:ext cx="1157938" cy="1508828"/>
              </a:xfrm>
              <a:custGeom>
                <a:avLst/>
                <a:gdLst>
                  <a:gd name="T0" fmla="*/ 196 w 660"/>
                  <a:gd name="T1" fmla="*/ 450 h 860"/>
                  <a:gd name="T2" fmla="*/ 104 w 660"/>
                  <a:gd name="T3" fmla="*/ 450 h 860"/>
                  <a:gd name="T4" fmla="*/ 116 w 660"/>
                  <a:gd name="T5" fmla="*/ 340 h 860"/>
                  <a:gd name="T6" fmla="*/ 208 w 660"/>
                  <a:gd name="T7" fmla="*/ 356 h 860"/>
                  <a:gd name="T8" fmla="*/ 286 w 660"/>
                  <a:gd name="T9" fmla="*/ 310 h 860"/>
                  <a:gd name="T10" fmla="*/ 344 w 660"/>
                  <a:gd name="T11" fmla="*/ 262 h 860"/>
                  <a:gd name="T12" fmla="*/ 300 w 660"/>
                  <a:gd name="T13" fmla="*/ 170 h 860"/>
                  <a:gd name="T14" fmla="*/ 266 w 660"/>
                  <a:gd name="T15" fmla="*/ 144 h 860"/>
                  <a:gd name="T16" fmla="*/ 280 w 660"/>
                  <a:gd name="T17" fmla="*/ 118 h 860"/>
                  <a:gd name="T18" fmla="*/ 230 w 660"/>
                  <a:gd name="T19" fmla="*/ 106 h 860"/>
                  <a:gd name="T20" fmla="*/ 172 w 660"/>
                  <a:gd name="T21" fmla="*/ 32 h 860"/>
                  <a:gd name="T22" fmla="*/ 96 w 660"/>
                  <a:gd name="T23" fmla="*/ 52 h 860"/>
                  <a:gd name="T24" fmla="*/ 112 w 660"/>
                  <a:gd name="T25" fmla="*/ 102 h 860"/>
                  <a:gd name="T26" fmla="*/ 72 w 660"/>
                  <a:gd name="T27" fmla="*/ 152 h 860"/>
                  <a:gd name="T28" fmla="*/ 12 w 660"/>
                  <a:gd name="T29" fmla="*/ 280 h 860"/>
                  <a:gd name="T30" fmla="*/ 112 w 660"/>
                  <a:gd name="T31" fmla="*/ 504 h 860"/>
                  <a:gd name="T32" fmla="*/ 238 w 660"/>
                  <a:gd name="T33" fmla="*/ 268 h 860"/>
                  <a:gd name="T34" fmla="*/ 226 w 660"/>
                  <a:gd name="T35" fmla="*/ 240 h 860"/>
                  <a:gd name="T36" fmla="*/ 374 w 660"/>
                  <a:gd name="T37" fmla="*/ 294 h 860"/>
                  <a:gd name="T38" fmla="*/ 634 w 660"/>
                  <a:gd name="T39" fmla="*/ 290 h 860"/>
                  <a:gd name="T40" fmla="*/ 522 w 660"/>
                  <a:gd name="T41" fmla="*/ 124 h 860"/>
                  <a:gd name="T42" fmla="*/ 520 w 660"/>
                  <a:gd name="T43" fmla="*/ 126 h 860"/>
                  <a:gd name="T44" fmla="*/ 492 w 660"/>
                  <a:gd name="T45" fmla="*/ 128 h 860"/>
                  <a:gd name="T46" fmla="*/ 518 w 660"/>
                  <a:gd name="T47" fmla="*/ 138 h 860"/>
                  <a:gd name="T48" fmla="*/ 572 w 660"/>
                  <a:gd name="T49" fmla="*/ 240 h 860"/>
                  <a:gd name="T50" fmla="*/ 170 w 660"/>
                  <a:gd name="T51" fmla="*/ 32 h 860"/>
                  <a:gd name="T52" fmla="*/ 264 w 660"/>
                  <a:gd name="T53" fmla="*/ 72 h 860"/>
                  <a:gd name="T54" fmla="*/ 256 w 660"/>
                  <a:gd name="T55" fmla="*/ 104 h 860"/>
                  <a:gd name="T56" fmla="*/ 256 w 660"/>
                  <a:gd name="T57" fmla="*/ 106 h 860"/>
                  <a:gd name="T58" fmla="*/ 348 w 660"/>
                  <a:gd name="T59" fmla="*/ 638 h 860"/>
                  <a:gd name="T60" fmla="*/ 224 w 660"/>
                  <a:gd name="T61" fmla="*/ 534 h 860"/>
                  <a:gd name="T62" fmla="*/ 152 w 660"/>
                  <a:gd name="T63" fmla="*/ 568 h 860"/>
                  <a:gd name="T64" fmla="*/ 146 w 660"/>
                  <a:gd name="T65" fmla="*/ 720 h 860"/>
                  <a:gd name="T66" fmla="*/ 82 w 660"/>
                  <a:gd name="T67" fmla="*/ 840 h 860"/>
                  <a:gd name="T68" fmla="*/ 138 w 660"/>
                  <a:gd name="T69" fmla="*/ 840 h 860"/>
                  <a:gd name="T70" fmla="*/ 388 w 660"/>
                  <a:gd name="T71" fmla="*/ 740 h 860"/>
                  <a:gd name="T72" fmla="*/ 222 w 660"/>
                  <a:gd name="T73" fmla="*/ 476 h 860"/>
                  <a:gd name="T74" fmla="*/ 274 w 660"/>
                  <a:gd name="T75" fmla="*/ 150 h 860"/>
                  <a:gd name="T76" fmla="*/ 460 w 660"/>
                  <a:gd name="T77" fmla="*/ 174 h 860"/>
                  <a:gd name="T78" fmla="*/ 564 w 660"/>
                  <a:gd name="T79" fmla="*/ 266 h 860"/>
                  <a:gd name="T80" fmla="*/ 556 w 660"/>
                  <a:gd name="T81" fmla="*/ 250 h 860"/>
                  <a:gd name="T82" fmla="*/ 542 w 660"/>
                  <a:gd name="T83" fmla="*/ 252 h 860"/>
                  <a:gd name="T84" fmla="*/ 362 w 660"/>
                  <a:gd name="T85" fmla="*/ 86 h 860"/>
                  <a:gd name="T86" fmla="*/ 376 w 660"/>
                  <a:gd name="T87" fmla="*/ 142 h 860"/>
                  <a:gd name="T88" fmla="*/ 386 w 660"/>
                  <a:gd name="T89" fmla="*/ 170 h 860"/>
                  <a:gd name="T90" fmla="*/ 434 w 660"/>
                  <a:gd name="T91" fmla="*/ 162 h 860"/>
                  <a:gd name="T92" fmla="*/ 432 w 660"/>
                  <a:gd name="T93" fmla="*/ 136 h 860"/>
                  <a:gd name="T94" fmla="*/ 400 w 660"/>
                  <a:gd name="T95" fmla="*/ 90 h 860"/>
                  <a:gd name="T96" fmla="*/ 652 w 660"/>
                  <a:gd name="T97" fmla="*/ 362 h 860"/>
                  <a:gd name="T98" fmla="*/ 596 w 660"/>
                  <a:gd name="T99" fmla="*/ 430 h 860"/>
                  <a:gd name="T100" fmla="*/ 642 w 660"/>
                  <a:gd name="T101" fmla="*/ 566 h 860"/>
                  <a:gd name="T102" fmla="*/ 178 w 660"/>
                  <a:gd name="T103" fmla="*/ 14 h 860"/>
                  <a:gd name="T104" fmla="*/ 256 w 660"/>
                  <a:gd name="T105" fmla="*/ 2 h 860"/>
                  <a:gd name="T106" fmla="*/ 306 w 660"/>
                  <a:gd name="T107" fmla="*/ 82 h 860"/>
                  <a:gd name="T108" fmla="*/ 338 w 660"/>
                  <a:gd name="T109" fmla="*/ 90 h 860"/>
                  <a:gd name="T110" fmla="*/ 336 w 660"/>
                  <a:gd name="T111" fmla="*/ 82 h 860"/>
                  <a:gd name="T112" fmla="*/ 296 w 660"/>
                  <a:gd name="T113" fmla="*/ 76 h 860"/>
                  <a:gd name="T114" fmla="*/ 376 w 660"/>
                  <a:gd name="T115" fmla="*/ 264 h 860"/>
                  <a:gd name="T116" fmla="*/ 334 w 660"/>
                  <a:gd name="T117" fmla="*/ 128 h 860"/>
                  <a:gd name="T118" fmla="*/ 318 w 660"/>
                  <a:gd name="T119" fmla="*/ 136 h 860"/>
                  <a:gd name="T120" fmla="*/ 358 w 660"/>
                  <a:gd name="T121" fmla="*/ 160 h 860"/>
                  <a:gd name="T122" fmla="*/ 322 w 660"/>
                  <a:gd name="T123" fmla="*/ 112 h 8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660" h="860">
                    <a:moveTo>
                      <a:pt x="212" y="460"/>
                    </a:moveTo>
                    <a:lnTo>
                      <a:pt x="212" y="460"/>
                    </a:lnTo>
                    <a:lnTo>
                      <a:pt x="212" y="460"/>
                    </a:lnTo>
                    <a:lnTo>
                      <a:pt x="212" y="460"/>
                    </a:lnTo>
                    <a:lnTo>
                      <a:pt x="214" y="460"/>
                    </a:lnTo>
                    <a:lnTo>
                      <a:pt x="214" y="460"/>
                    </a:lnTo>
                    <a:lnTo>
                      <a:pt x="214" y="458"/>
                    </a:lnTo>
                    <a:lnTo>
                      <a:pt x="210" y="454"/>
                    </a:lnTo>
                    <a:lnTo>
                      <a:pt x="204" y="446"/>
                    </a:lnTo>
                    <a:lnTo>
                      <a:pt x="190" y="434"/>
                    </a:lnTo>
                    <a:lnTo>
                      <a:pt x="190" y="434"/>
                    </a:lnTo>
                    <a:lnTo>
                      <a:pt x="182" y="426"/>
                    </a:lnTo>
                    <a:lnTo>
                      <a:pt x="172" y="420"/>
                    </a:lnTo>
                    <a:lnTo>
                      <a:pt x="172" y="420"/>
                    </a:lnTo>
                    <a:lnTo>
                      <a:pt x="166" y="418"/>
                    </a:lnTo>
                    <a:lnTo>
                      <a:pt x="160" y="418"/>
                    </a:lnTo>
                    <a:lnTo>
                      <a:pt x="154" y="418"/>
                    </a:lnTo>
                    <a:lnTo>
                      <a:pt x="148" y="420"/>
                    </a:lnTo>
                    <a:lnTo>
                      <a:pt x="148" y="420"/>
                    </a:lnTo>
                    <a:lnTo>
                      <a:pt x="160" y="422"/>
                    </a:lnTo>
                    <a:lnTo>
                      <a:pt x="160" y="422"/>
                    </a:lnTo>
                    <a:lnTo>
                      <a:pt x="162" y="422"/>
                    </a:lnTo>
                    <a:lnTo>
                      <a:pt x="162" y="422"/>
                    </a:lnTo>
                    <a:lnTo>
                      <a:pt x="166" y="422"/>
                    </a:lnTo>
                    <a:lnTo>
                      <a:pt x="166" y="422"/>
                    </a:lnTo>
                    <a:lnTo>
                      <a:pt x="168" y="424"/>
                    </a:lnTo>
                    <a:lnTo>
                      <a:pt x="168" y="426"/>
                    </a:lnTo>
                    <a:lnTo>
                      <a:pt x="168" y="426"/>
                    </a:lnTo>
                    <a:lnTo>
                      <a:pt x="172" y="430"/>
                    </a:lnTo>
                    <a:lnTo>
                      <a:pt x="176" y="432"/>
                    </a:lnTo>
                    <a:lnTo>
                      <a:pt x="182" y="434"/>
                    </a:lnTo>
                    <a:lnTo>
                      <a:pt x="186" y="438"/>
                    </a:lnTo>
                    <a:lnTo>
                      <a:pt x="186" y="438"/>
                    </a:lnTo>
                    <a:lnTo>
                      <a:pt x="190" y="444"/>
                    </a:lnTo>
                    <a:lnTo>
                      <a:pt x="190" y="444"/>
                    </a:lnTo>
                    <a:lnTo>
                      <a:pt x="190" y="444"/>
                    </a:lnTo>
                    <a:lnTo>
                      <a:pt x="190" y="444"/>
                    </a:lnTo>
                    <a:lnTo>
                      <a:pt x="194" y="448"/>
                    </a:lnTo>
                    <a:lnTo>
                      <a:pt x="194" y="448"/>
                    </a:lnTo>
                    <a:lnTo>
                      <a:pt x="196" y="450"/>
                    </a:lnTo>
                    <a:lnTo>
                      <a:pt x="194" y="452"/>
                    </a:lnTo>
                    <a:lnTo>
                      <a:pt x="194" y="452"/>
                    </a:lnTo>
                    <a:lnTo>
                      <a:pt x="192" y="454"/>
                    </a:lnTo>
                    <a:lnTo>
                      <a:pt x="192" y="454"/>
                    </a:lnTo>
                    <a:lnTo>
                      <a:pt x="194" y="454"/>
                    </a:lnTo>
                    <a:lnTo>
                      <a:pt x="194" y="454"/>
                    </a:lnTo>
                    <a:lnTo>
                      <a:pt x="198" y="458"/>
                    </a:lnTo>
                    <a:lnTo>
                      <a:pt x="202" y="458"/>
                    </a:lnTo>
                    <a:lnTo>
                      <a:pt x="212" y="460"/>
                    </a:lnTo>
                    <a:lnTo>
                      <a:pt x="212" y="460"/>
                    </a:lnTo>
                    <a:close/>
                    <a:moveTo>
                      <a:pt x="140" y="536"/>
                    </a:moveTo>
                    <a:lnTo>
                      <a:pt x="140" y="536"/>
                    </a:lnTo>
                    <a:lnTo>
                      <a:pt x="144" y="532"/>
                    </a:lnTo>
                    <a:lnTo>
                      <a:pt x="146" y="532"/>
                    </a:lnTo>
                    <a:lnTo>
                      <a:pt x="150" y="530"/>
                    </a:lnTo>
                    <a:lnTo>
                      <a:pt x="154" y="528"/>
                    </a:lnTo>
                    <a:lnTo>
                      <a:pt x="154" y="528"/>
                    </a:lnTo>
                    <a:lnTo>
                      <a:pt x="150" y="526"/>
                    </a:lnTo>
                    <a:lnTo>
                      <a:pt x="144" y="524"/>
                    </a:lnTo>
                    <a:lnTo>
                      <a:pt x="132" y="522"/>
                    </a:lnTo>
                    <a:lnTo>
                      <a:pt x="132" y="522"/>
                    </a:lnTo>
                    <a:lnTo>
                      <a:pt x="128" y="518"/>
                    </a:lnTo>
                    <a:lnTo>
                      <a:pt x="126" y="514"/>
                    </a:lnTo>
                    <a:lnTo>
                      <a:pt x="124" y="510"/>
                    </a:lnTo>
                    <a:lnTo>
                      <a:pt x="126" y="504"/>
                    </a:lnTo>
                    <a:lnTo>
                      <a:pt x="130" y="494"/>
                    </a:lnTo>
                    <a:lnTo>
                      <a:pt x="134" y="486"/>
                    </a:lnTo>
                    <a:lnTo>
                      <a:pt x="134" y="486"/>
                    </a:lnTo>
                    <a:lnTo>
                      <a:pt x="136" y="480"/>
                    </a:lnTo>
                    <a:lnTo>
                      <a:pt x="136" y="476"/>
                    </a:lnTo>
                    <a:lnTo>
                      <a:pt x="136" y="472"/>
                    </a:lnTo>
                    <a:lnTo>
                      <a:pt x="134" y="468"/>
                    </a:lnTo>
                    <a:lnTo>
                      <a:pt x="126" y="462"/>
                    </a:lnTo>
                    <a:lnTo>
                      <a:pt x="116" y="458"/>
                    </a:lnTo>
                    <a:lnTo>
                      <a:pt x="116" y="458"/>
                    </a:lnTo>
                    <a:lnTo>
                      <a:pt x="108" y="456"/>
                    </a:lnTo>
                    <a:lnTo>
                      <a:pt x="104" y="454"/>
                    </a:lnTo>
                    <a:lnTo>
                      <a:pt x="104" y="452"/>
                    </a:lnTo>
                    <a:lnTo>
                      <a:pt x="104" y="450"/>
                    </a:lnTo>
                    <a:lnTo>
                      <a:pt x="104" y="450"/>
                    </a:lnTo>
                    <a:lnTo>
                      <a:pt x="110" y="442"/>
                    </a:lnTo>
                    <a:lnTo>
                      <a:pt x="116" y="434"/>
                    </a:lnTo>
                    <a:lnTo>
                      <a:pt x="116" y="434"/>
                    </a:lnTo>
                    <a:lnTo>
                      <a:pt x="116" y="434"/>
                    </a:lnTo>
                    <a:lnTo>
                      <a:pt x="116" y="436"/>
                    </a:lnTo>
                    <a:lnTo>
                      <a:pt x="118" y="436"/>
                    </a:lnTo>
                    <a:lnTo>
                      <a:pt x="118" y="436"/>
                    </a:lnTo>
                    <a:lnTo>
                      <a:pt x="118" y="436"/>
                    </a:lnTo>
                    <a:lnTo>
                      <a:pt x="124" y="430"/>
                    </a:lnTo>
                    <a:lnTo>
                      <a:pt x="128" y="424"/>
                    </a:lnTo>
                    <a:lnTo>
                      <a:pt x="128" y="424"/>
                    </a:lnTo>
                    <a:lnTo>
                      <a:pt x="130" y="420"/>
                    </a:lnTo>
                    <a:lnTo>
                      <a:pt x="130" y="418"/>
                    </a:lnTo>
                    <a:lnTo>
                      <a:pt x="128" y="416"/>
                    </a:lnTo>
                    <a:lnTo>
                      <a:pt x="124" y="414"/>
                    </a:lnTo>
                    <a:lnTo>
                      <a:pt x="124" y="414"/>
                    </a:lnTo>
                    <a:lnTo>
                      <a:pt x="116" y="412"/>
                    </a:lnTo>
                    <a:lnTo>
                      <a:pt x="110" y="414"/>
                    </a:lnTo>
                    <a:lnTo>
                      <a:pt x="100" y="422"/>
                    </a:lnTo>
                    <a:lnTo>
                      <a:pt x="100" y="422"/>
                    </a:lnTo>
                    <a:lnTo>
                      <a:pt x="96" y="424"/>
                    </a:lnTo>
                    <a:lnTo>
                      <a:pt x="92" y="424"/>
                    </a:lnTo>
                    <a:lnTo>
                      <a:pt x="84" y="422"/>
                    </a:lnTo>
                    <a:lnTo>
                      <a:pt x="74" y="418"/>
                    </a:lnTo>
                    <a:lnTo>
                      <a:pt x="68" y="412"/>
                    </a:lnTo>
                    <a:lnTo>
                      <a:pt x="68" y="412"/>
                    </a:lnTo>
                    <a:lnTo>
                      <a:pt x="66" y="406"/>
                    </a:lnTo>
                    <a:lnTo>
                      <a:pt x="64" y="400"/>
                    </a:lnTo>
                    <a:lnTo>
                      <a:pt x="66" y="386"/>
                    </a:lnTo>
                    <a:lnTo>
                      <a:pt x="70" y="372"/>
                    </a:lnTo>
                    <a:lnTo>
                      <a:pt x="76" y="362"/>
                    </a:lnTo>
                    <a:lnTo>
                      <a:pt x="76" y="362"/>
                    </a:lnTo>
                    <a:lnTo>
                      <a:pt x="88" y="344"/>
                    </a:lnTo>
                    <a:lnTo>
                      <a:pt x="88" y="344"/>
                    </a:lnTo>
                    <a:lnTo>
                      <a:pt x="94" y="342"/>
                    </a:lnTo>
                    <a:lnTo>
                      <a:pt x="100" y="342"/>
                    </a:lnTo>
                    <a:lnTo>
                      <a:pt x="104" y="340"/>
                    </a:lnTo>
                    <a:lnTo>
                      <a:pt x="110" y="338"/>
                    </a:lnTo>
                    <a:lnTo>
                      <a:pt x="110" y="338"/>
                    </a:lnTo>
                    <a:lnTo>
                      <a:pt x="116" y="340"/>
                    </a:lnTo>
                    <a:lnTo>
                      <a:pt x="126" y="344"/>
                    </a:lnTo>
                    <a:lnTo>
                      <a:pt x="140" y="352"/>
                    </a:lnTo>
                    <a:lnTo>
                      <a:pt x="140" y="352"/>
                    </a:lnTo>
                    <a:lnTo>
                      <a:pt x="140" y="356"/>
                    </a:lnTo>
                    <a:lnTo>
                      <a:pt x="142" y="358"/>
                    </a:lnTo>
                    <a:lnTo>
                      <a:pt x="142" y="358"/>
                    </a:lnTo>
                    <a:lnTo>
                      <a:pt x="144" y="356"/>
                    </a:lnTo>
                    <a:lnTo>
                      <a:pt x="142" y="352"/>
                    </a:lnTo>
                    <a:lnTo>
                      <a:pt x="142" y="348"/>
                    </a:lnTo>
                    <a:lnTo>
                      <a:pt x="142" y="348"/>
                    </a:lnTo>
                    <a:lnTo>
                      <a:pt x="150" y="350"/>
                    </a:lnTo>
                    <a:lnTo>
                      <a:pt x="156" y="352"/>
                    </a:lnTo>
                    <a:lnTo>
                      <a:pt x="156" y="352"/>
                    </a:lnTo>
                    <a:lnTo>
                      <a:pt x="156" y="352"/>
                    </a:lnTo>
                    <a:lnTo>
                      <a:pt x="156" y="352"/>
                    </a:lnTo>
                    <a:lnTo>
                      <a:pt x="162" y="354"/>
                    </a:lnTo>
                    <a:lnTo>
                      <a:pt x="164" y="356"/>
                    </a:lnTo>
                    <a:lnTo>
                      <a:pt x="168" y="360"/>
                    </a:lnTo>
                    <a:lnTo>
                      <a:pt x="170" y="364"/>
                    </a:lnTo>
                    <a:lnTo>
                      <a:pt x="170" y="364"/>
                    </a:lnTo>
                    <a:lnTo>
                      <a:pt x="176" y="366"/>
                    </a:lnTo>
                    <a:lnTo>
                      <a:pt x="180" y="370"/>
                    </a:lnTo>
                    <a:lnTo>
                      <a:pt x="182" y="374"/>
                    </a:lnTo>
                    <a:lnTo>
                      <a:pt x="180" y="382"/>
                    </a:lnTo>
                    <a:lnTo>
                      <a:pt x="180" y="382"/>
                    </a:lnTo>
                    <a:lnTo>
                      <a:pt x="180" y="388"/>
                    </a:lnTo>
                    <a:lnTo>
                      <a:pt x="182" y="396"/>
                    </a:lnTo>
                    <a:lnTo>
                      <a:pt x="186" y="404"/>
                    </a:lnTo>
                    <a:lnTo>
                      <a:pt x="186" y="410"/>
                    </a:lnTo>
                    <a:lnTo>
                      <a:pt x="186" y="410"/>
                    </a:lnTo>
                    <a:lnTo>
                      <a:pt x="192" y="396"/>
                    </a:lnTo>
                    <a:lnTo>
                      <a:pt x="194" y="388"/>
                    </a:lnTo>
                    <a:lnTo>
                      <a:pt x="196" y="380"/>
                    </a:lnTo>
                    <a:lnTo>
                      <a:pt x="196" y="380"/>
                    </a:lnTo>
                    <a:lnTo>
                      <a:pt x="196" y="374"/>
                    </a:lnTo>
                    <a:lnTo>
                      <a:pt x="198" y="366"/>
                    </a:lnTo>
                    <a:lnTo>
                      <a:pt x="200" y="360"/>
                    </a:lnTo>
                    <a:lnTo>
                      <a:pt x="204" y="358"/>
                    </a:lnTo>
                    <a:lnTo>
                      <a:pt x="208" y="356"/>
                    </a:lnTo>
                    <a:lnTo>
                      <a:pt x="208" y="356"/>
                    </a:lnTo>
                    <a:lnTo>
                      <a:pt x="226" y="352"/>
                    </a:lnTo>
                    <a:lnTo>
                      <a:pt x="234" y="348"/>
                    </a:lnTo>
                    <a:lnTo>
                      <a:pt x="236" y="346"/>
                    </a:lnTo>
                    <a:lnTo>
                      <a:pt x="238" y="344"/>
                    </a:lnTo>
                    <a:lnTo>
                      <a:pt x="238" y="344"/>
                    </a:lnTo>
                    <a:lnTo>
                      <a:pt x="240" y="344"/>
                    </a:lnTo>
                    <a:lnTo>
                      <a:pt x="242" y="344"/>
                    </a:lnTo>
                    <a:lnTo>
                      <a:pt x="244" y="344"/>
                    </a:lnTo>
                    <a:lnTo>
                      <a:pt x="244" y="342"/>
                    </a:lnTo>
                    <a:lnTo>
                      <a:pt x="244" y="342"/>
                    </a:lnTo>
                    <a:lnTo>
                      <a:pt x="244" y="342"/>
                    </a:lnTo>
                    <a:lnTo>
                      <a:pt x="242" y="340"/>
                    </a:lnTo>
                    <a:lnTo>
                      <a:pt x="242" y="340"/>
                    </a:lnTo>
                    <a:lnTo>
                      <a:pt x="242" y="340"/>
                    </a:lnTo>
                    <a:lnTo>
                      <a:pt x="244" y="340"/>
                    </a:lnTo>
                    <a:lnTo>
                      <a:pt x="246" y="340"/>
                    </a:lnTo>
                    <a:lnTo>
                      <a:pt x="246" y="338"/>
                    </a:lnTo>
                    <a:lnTo>
                      <a:pt x="246" y="338"/>
                    </a:lnTo>
                    <a:lnTo>
                      <a:pt x="246" y="334"/>
                    </a:lnTo>
                    <a:lnTo>
                      <a:pt x="244" y="330"/>
                    </a:lnTo>
                    <a:lnTo>
                      <a:pt x="244" y="330"/>
                    </a:lnTo>
                    <a:lnTo>
                      <a:pt x="244" y="328"/>
                    </a:lnTo>
                    <a:lnTo>
                      <a:pt x="246" y="322"/>
                    </a:lnTo>
                    <a:lnTo>
                      <a:pt x="246" y="322"/>
                    </a:lnTo>
                    <a:lnTo>
                      <a:pt x="252" y="320"/>
                    </a:lnTo>
                    <a:lnTo>
                      <a:pt x="252" y="320"/>
                    </a:lnTo>
                    <a:lnTo>
                      <a:pt x="250" y="330"/>
                    </a:lnTo>
                    <a:lnTo>
                      <a:pt x="250" y="330"/>
                    </a:lnTo>
                    <a:lnTo>
                      <a:pt x="256" y="318"/>
                    </a:lnTo>
                    <a:lnTo>
                      <a:pt x="256" y="318"/>
                    </a:lnTo>
                    <a:lnTo>
                      <a:pt x="272" y="312"/>
                    </a:lnTo>
                    <a:lnTo>
                      <a:pt x="272" y="312"/>
                    </a:lnTo>
                    <a:lnTo>
                      <a:pt x="274" y="312"/>
                    </a:lnTo>
                    <a:lnTo>
                      <a:pt x="278" y="312"/>
                    </a:lnTo>
                    <a:lnTo>
                      <a:pt x="278" y="312"/>
                    </a:lnTo>
                    <a:lnTo>
                      <a:pt x="272" y="312"/>
                    </a:lnTo>
                    <a:lnTo>
                      <a:pt x="272" y="312"/>
                    </a:lnTo>
                    <a:lnTo>
                      <a:pt x="276" y="310"/>
                    </a:lnTo>
                    <a:lnTo>
                      <a:pt x="276" y="310"/>
                    </a:lnTo>
                    <a:lnTo>
                      <a:pt x="286" y="310"/>
                    </a:lnTo>
                    <a:lnTo>
                      <a:pt x="292" y="310"/>
                    </a:lnTo>
                    <a:lnTo>
                      <a:pt x="292" y="310"/>
                    </a:lnTo>
                    <a:lnTo>
                      <a:pt x="288" y="308"/>
                    </a:lnTo>
                    <a:lnTo>
                      <a:pt x="288" y="306"/>
                    </a:lnTo>
                    <a:lnTo>
                      <a:pt x="290" y="302"/>
                    </a:lnTo>
                    <a:lnTo>
                      <a:pt x="292" y="300"/>
                    </a:lnTo>
                    <a:lnTo>
                      <a:pt x="300" y="296"/>
                    </a:lnTo>
                    <a:lnTo>
                      <a:pt x="304" y="294"/>
                    </a:lnTo>
                    <a:lnTo>
                      <a:pt x="304" y="294"/>
                    </a:lnTo>
                    <a:lnTo>
                      <a:pt x="306" y="296"/>
                    </a:lnTo>
                    <a:lnTo>
                      <a:pt x="310" y="296"/>
                    </a:lnTo>
                    <a:lnTo>
                      <a:pt x="318" y="294"/>
                    </a:lnTo>
                    <a:lnTo>
                      <a:pt x="326" y="290"/>
                    </a:lnTo>
                    <a:lnTo>
                      <a:pt x="328" y="286"/>
                    </a:lnTo>
                    <a:lnTo>
                      <a:pt x="328" y="286"/>
                    </a:lnTo>
                    <a:lnTo>
                      <a:pt x="328" y="282"/>
                    </a:lnTo>
                    <a:lnTo>
                      <a:pt x="326" y="278"/>
                    </a:lnTo>
                    <a:lnTo>
                      <a:pt x="322" y="274"/>
                    </a:lnTo>
                    <a:lnTo>
                      <a:pt x="322" y="274"/>
                    </a:lnTo>
                    <a:lnTo>
                      <a:pt x="322" y="274"/>
                    </a:lnTo>
                    <a:lnTo>
                      <a:pt x="324" y="274"/>
                    </a:lnTo>
                    <a:lnTo>
                      <a:pt x="330" y="274"/>
                    </a:lnTo>
                    <a:lnTo>
                      <a:pt x="332" y="272"/>
                    </a:lnTo>
                    <a:lnTo>
                      <a:pt x="334" y="270"/>
                    </a:lnTo>
                    <a:lnTo>
                      <a:pt x="332" y="268"/>
                    </a:lnTo>
                    <a:lnTo>
                      <a:pt x="328" y="266"/>
                    </a:lnTo>
                    <a:lnTo>
                      <a:pt x="328" y="266"/>
                    </a:lnTo>
                    <a:lnTo>
                      <a:pt x="322" y="266"/>
                    </a:lnTo>
                    <a:lnTo>
                      <a:pt x="314" y="266"/>
                    </a:lnTo>
                    <a:lnTo>
                      <a:pt x="304" y="270"/>
                    </a:lnTo>
                    <a:lnTo>
                      <a:pt x="300" y="270"/>
                    </a:lnTo>
                    <a:lnTo>
                      <a:pt x="300" y="272"/>
                    </a:lnTo>
                    <a:lnTo>
                      <a:pt x="300" y="272"/>
                    </a:lnTo>
                    <a:lnTo>
                      <a:pt x="302" y="268"/>
                    </a:lnTo>
                    <a:lnTo>
                      <a:pt x="308" y="264"/>
                    </a:lnTo>
                    <a:lnTo>
                      <a:pt x="314" y="262"/>
                    </a:lnTo>
                    <a:lnTo>
                      <a:pt x="320" y="260"/>
                    </a:lnTo>
                    <a:lnTo>
                      <a:pt x="334" y="260"/>
                    </a:lnTo>
                    <a:lnTo>
                      <a:pt x="344" y="262"/>
                    </a:lnTo>
                    <a:lnTo>
                      <a:pt x="344" y="262"/>
                    </a:lnTo>
                    <a:lnTo>
                      <a:pt x="352" y="262"/>
                    </a:lnTo>
                    <a:lnTo>
                      <a:pt x="366" y="260"/>
                    </a:lnTo>
                    <a:lnTo>
                      <a:pt x="374" y="258"/>
                    </a:lnTo>
                    <a:lnTo>
                      <a:pt x="376" y="256"/>
                    </a:lnTo>
                    <a:lnTo>
                      <a:pt x="374" y="254"/>
                    </a:lnTo>
                    <a:lnTo>
                      <a:pt x="374" y="254"/>
                    </a:lnTo>
                    <a:lnTo>
                      <a:pt x="372" y="248"/>
                    </a:lnTo>
                    <a:lnTo>
                      <a:pt x="368" y="244"/>
                    </a:lnTo>
                    <a:lnTo>
                      <a:pt x="364" y="242"/>
                    </a:lnTo>
                    <a:lnTo>
                      <a:pt x="360" y="242"/>
                    </a:lnTo>
                    <a:lnTo>
                      <a:pt x="360" y="242"/>
                    </a:lnTo>
                    <a:lnTo>
                      <a:pt x="368" y="238"/>
                    </a:lnTo>
                    <a:lnTo>
                      <a:pt x="368" y="238"/>
                    </a:lnTo>
                    <a:lnTo>
                      <a:pt x="364" y="236"/>
                    </a:lnTo>
                    <a:lnTo>
                      <a:pt x="358" y="230"/>
                    </a:lnTo>
                    <a:lnTo>
                      <a:pt x="352" y="220"/>
                    </a:lnTo>
                    <a:lnTo>
                      <a:pt x="352" y="220"/>
                    </a:lnTo>
                    <a:lnTo>
                      <a:pt x="348" y="210"/>
                    </a:lnTo>
                    <a:lnTo>
                      <a:pt x="344" y="196"/>
                    </a:lnTo>
                    <a:lnTo>
                      <a:pt x="344" y="196"/>
                    </a:lnTo>
                    <a:lnTo>
                      <a:pt x="344" y="198"/>
                    </a:lnTo>
                    <a:lnTo>
                      <a:pt x="344" y="200"/>
                    </a:lnTo>
                    <a:lnTo>
                      <a:pt x="338" y="202"/>
                    </a:lnTo>
                    <a:lnTo>
                      <a:pt x="326" y="204"/>
                    </a:lnTo>
                    <a:lnTo>
                      <a:pt x="326" y="204"/>
                    </a:lnTo>
                    <a:lnTo>
                      <a:pt x="326" y="200"/>
                    </a:lnTo>
                    <a:lnTo>
                      <a:pt x="324" y="198"/>
                    </a:lnTo>
                    <a:lnTo>
                      <a:pt x="322" y="198"/>
                    </a:lnTo>
                    <a:lnTo>
                      <a:pt x="322" y="198"/>
                    </a:lnTo>
                    <a:lnTo>
                      <a:pt x="324" y="194"/>
                    </a:lnTo>
                    <a:lnTo>
                      <a:pt x="324" y="190"/>
                    </a:lnTo>
                    <a:lnTo>
                      <a:pt x="322" y="190"/>
                    </a:lnTo>
                    <a:lnTo>
                      <a:pt x="322" y="190"/>
                    </a:lnTo>
                    <a:lnTo>
                      <a:pt x="324" y="188"/>
                    </a:lnTo>
                    <a:lnTo>
                      <a:pt x="324" y="186"/>
                    </a:lnTo>
                    <a:lnTo>
                      <a:pt x="318" y="178"/>
                    </a:lnTo>
                    <a:lnTo>
                      <a:pt x="310" y="172"/>
                    </a:lnTo>
                    <a:lnTo>
                      <a:pt x="302" y="168"/>
                    </a:lnTo>
                    <a:lnTo>
                      <a:pt x="302" y="168"/>
                    </a:lnTo>
                    <a:lnTo>
                      <a:pt x="300" y="170"/>
                    </a:lnTo>
                    <a:lnTo>
                      <a:pt x="298" y="172"/>
                    </a:lnTo>
                    <a:lnTo>
                      <a:pt x="294" y="186"/>
                    </a:lnTo>
                    <a:lnTo>
                      <a:pt x="290" y="200"/>
                    </a:lnTo>
                    <a:lnTo>
                      <a:pt x="288" y="206"/>
                    </a:lnTo>
                    <a:lnTo>
                      <a:pt x="286" y="208"/>
                    </a:lnTo>
                    <a:lnTo>
                      <a:pt x="286" y="208"/>
                    </a:lnTo>
                    <a:lnTo>
                      <a:pt x="278" y="212"/>
                    </a:lnTo>
                    <a:lnTo>
                      <a:pt x="276" y="216"/>
                    </a:lnTo>
                    <a:lnTo>
                      <a:pt x="276" y="220"/>
                    </a:lnTo>
                    <a:lnTo>
                      <a:pt x="272" y="228"/>
                    </a:lnTo>
                    <a:lnTo>
                      <a:pt x="272" y="228"/>
                    </a:lnTo>
                    <a:lnTo>
                      <a:pt x="270" y="230"/>
                    </a:lnTo>
                    <a:lnTo>
                      <a:pt x="266" y="232"/>
                    </a:lnTo>
                    <a:lnTo>
                      <a:pt x="262" y="230"/>
                    </a:lnTo>
                    <a:lnTo>
                      <a:pt x="260" y="226"/>
                    </a:lnTo>
                    <a:lnTo>
                      <a:pt x="260" y="226"/>
                    </a:lnTo>
                    <a:lnTo>
                      <a:pt x="260" y="216"/>
                    </a:lnTo>
                    <a:lnTo>
                      <a:pt x="260" y="210"/>
                    </a:lnTo>
                    <a:lnTo>
                      <a:pt x="258" y="204"/>
                    </a:lnTo>
                    <a:lnTo>
                      <a:pt x="252" y="196"/>
                    </a:lnTo>
                    <a:lnTo>
                      <a:pt x="252" y="196"/>
                    </a:lnTo>
                    <a:lnTo>
                      <a:pt x="240" y="184"/>
                    </a:lnTo>
                    <a:lnTo>
                      <a:pt x="230" y="174"/>
                    </a:lnTo>
                    <a:lnTo>
                      <a:pt x="230" y="174"/>
                    </a:lnTo>
                    <a:lnTo>
                      <a:pt x="232" y="166"/>
                    </a:lnTo>
                    <a:lnTo>
                      <a:pt x="234" y="156"/>
                    </a:lnTo>
                    <a:lnTo>
                      <a:pt x="234" y="156"/>
                    </a:lnTo>
                    <a:lnTo>
                      <a:pt x="240" y="154"/>
                    </a:lnTo>
                    <a:lnTo>
                      <a:pt x="248" y="152"/>
                    </a:lnTo>
                    <a:lnTo>
                      <a:pt x="254" y="150"/>
                    </a:lnTo>
                    <a:lnTo>
                      <a:pt x="260" y="146"/>
                    </a:lnTo>
                    <a:lnTo>
                      <a:pt x="260" y="146"/>
                    </a:lnTo>
                    <a:lnTo>
                      <a:pt x="260" y="144"/>
                    </a:lnTo>
                    <a:lnTo>
                      <a:pt x="258" y="142"/>
                    </a:lnTo>
                    <a:lnTo>
                      <a:pt x="254" y="140"/>
                    </a:lnTo>
                    <a:lnTo>
                      <a:pt x="254" y="138"/>
                    </a:lnTo>
                    <a:lnTo>
                      <a:pt x="254" y="138"/>
                    </a:lnTo>
                    <a:lnTo>
                      <a:pt x="256" y="140"/>
                    </a:lnTo>
                    <a:lnTo>
                      <a:pt x="260" y="142"/>
                    </a:lnTo>
                    <a:lnTo>
                      <a:pt x="266" y="144"/>
                    </a:lnTo>
                    <a:lnTo>
                      <a:pt x="266" y="144"/>
                    </a:lnTo>
                    <a:lnTo>
                      <a:pt x="274" y="144"/>
                    </a:lnTo>
                    <a:lnTo>
                      <a:pt x="274" y="142"/>
                    </a:lnTo>
                    <a:lnTo>
                      <a:pt x="272" y="140"/>
                    </a:lnTo>
                    <a:lnTo>
                      <a:pt x="270" y="136"/>
                    </a:lnTo>
                    <a:lnTo>
                      <a:pt x="270" y="136"/>
                    </a:lnTo>
                    <a:lnTo>
                      <a:pt x="272" y="138"/>
                    </a:lnTo>
                    <a:lnTo>
                      <a:pt x="274" y="138"/>
                    </a:lnTo>
                    <a:lnTo>
                      <a:pt x="278" y="138"/>
                    </a:lnTo>
                    <a:lnTo>
                      <a:pt x="284" y="138"/>
                    </a:lnTo>
                    <a:lnTo>
                      <a:pt x="284" y="138"/>
                    </a:lnTo>
                    <a:lnTo>
                      <a:pt x="286" y="136"/>
                    </a:lnTo>
                    <a:lnTo>
                      <a:pt x="288" y="138"/>
                    </a:lnTo>
                    <a:lnTo>
                      <a:pt x="288" y="138"/>
                    </a:lnTo>
                    <a:lnTo>
                      <a:pt x="290" y="136"/>
                    </a:lnTo>
                    <a:lnTo>
                      <a:pt x="290" y="136"/>
                    </a:lnTo>
                    <a:lnTo>
                      <a:pt x="292" y="138"/>
                    </a:lnTo>
                    <a:lnTo>
                      <a:pt x="298" y="136"/>
                    </a:lnTo>
                    <a:lnTo>
                      <a:pt x="304" y="132"/>
                    </a:lnTo>
                    <a:lnTo>
                      <a:pt x="306" y="130"/>
                    </a:lnTo>
                    <a:lnTo>
                      <a:pt x="304" y="128"/>
                    </a:lnTo>
                    <a:lnTo>
                      <a:pt x="304" y="128"/>
                    </a:lnTo>
                    <a:lnTo>
                      <a:pt x="300" y="124"/>
                    </a:lnTo>
                    <a:lnTo>
                      <a:pt x="298" y="122"/>
                    </a:lnTo>
                    <a:lnTo>
                      <a:pt x="296" y="124"/>
                    </a:lnTo>
                    <a:lnTo>
                      <a:pt x="296" y="124"/>
                    </a:lnTo>
                    <a:lnTo>
                      <a:pt x="290" y="130"/>
                    </a:lnTo>
                    <a:lnTo>
                      <a:pt x="288" y="132"/>
                    </a:lnTo>
                    <a:lnTo>
                      <a:pt x="284" y="132"/>
                    </a:lnTo>
                    <a:lnTo>
                      <a:pt x="284" y="132"/>
                    </a:lnTo>
                    <a:lnTo>
                      <a:pt x="284" y="130"/>
                    </a:lnTo>
                    <a:lnTo>
                      <a:pt x="286" y="128"/>
                    </a:lnTo>
                    <a:lnTo>
                      <a:pt x="286" y="122"/>
                    </a:lnTo>
                    <a:lnTo>
                      <a:pt x="286" y="122"/>
                    </a:lnTo>
                    <a:lnTo>
                      <a:pt x="286" y="122"/>
                    </a:lnTo>
                    <a:lnTo>
                      <a:pt x="282" y="122"/>
                    </a:lnTo>
                    <a:lnTo>
                      <a:pt x="280" y="122"/>
                    </a:lnTo>
                    <a:lnTo>
                      <a:pt x="280" y="120"/>
                    </a:lnTo>
                    <a:lnTo>
                      <a:pt x="280" y="120"/>
                    </a:lnTo>
                    <a:lnTo>
                      <a:pt x="280" y="118"/>
                    </a:lnTo>
                    <a:lnTo>
                      <a:pt x="280" y="114"/>
                    </a:lnTo>
                    <a:lnTo>
                      <a:pt x="280" y="114"/>
                    </a:lnTo>
                    <a:lnTo>
                      <a:pt x="284" y="110"/>
                    </a:lnTo>
                    <a:lnTo>
                      <a:pt x="284" y="106"/>
                    </a:lnTo>
                    <a:lnTo>
                      <a:pt x="282" y="106"/>
                    </a:lnTo>
                    <a:lnTo>
                      <a:pt x="280" y="106"/>
                    </a:lnTo>
                    <a:lnTo>
                      <a:pt x="280" y="106"/>
                    </a:lnTo>
                    <a:lnTo>
                      <a:pt x="276" y="106"/>
                    </a:lnTo>
                    <a:lnTo>
                      <a:pt x="274" y="110"/>
                    </a:lnTo>
                    <a:lnTo>
                      <a:pt x="276" y="116"/>
                    </a:lnTo>
                    <a:lnTo>
                      <a:pt x="276" y="116"/>
                    </a:lnTo>
                    <a:lnTo>
                      <a:pt x="274" y="114"/>
                    </a:lnTo>
                    <a:lnTo>
                      <a:pt x="274" y="116"/>
                    </a:lnTo>
                    <a:lnTo>
                      <a:pt x="274" y="118"/>
                    </a:lnTo>
                    <a:lnTo>
                      <a:pt x="274" y="118"/>
                    </a:lnTo>
                    <a:lnTo>
                      <a:pt x="262" y="122"/>
                    </a:lnTo>
                    <a:lnTo>
                      <a:pt x="262" y="122"/>
                    </a:lnTo>
                    <a:lnTo>
                      <a:pt x="262" y="120"/>
                    </a:lnTo>
                    <a:lnTo>
                      <a:pt x="262" y="120"/>
                    </a:lnTo>
                    <a:lnTo>
                      <a:pt x="264" y="118"/>
                    </a:lnTo>
                    <a:lnTo>
                      <a:pt x="264" y="118"/>
                    </a:lnTo>
                    <a:lnTo>
                      <a:pt x="262" y="114"/>
                    </a:lnTo>
                    <a:lnTo>
                      <a:pt x="262" y="114"/>
                    </a:lnTo>
                    <a:lnTo>
                      <a:pt x="260" y="114"/>
                    </a:lnTo>
                    <a:lnTo>
                      <a:pt x="260" y="114"/>
                    </a:lnTo>
                    <a:lnTo>
                      <a:pt x="260" y="118"/>
                    </a:lnTo>
                    <a:lnTo>
                      <a:pt x="260" y="118"/>
                    </a:lnTo>
                    <a:lnTo>
                      <a:pt x="258" y="118"/>
                    </a:lnTo>
                    <a:lnTo>
                      <a:pt x="256" y="116"/>
                    </a:lnTo>
                    <a:lnTo>
                      <a:pt x="250" y="110"/>
                    </a:lnTo>
                    <a:lnTo>
                      <a:pt x="242" y="102"/>
                    </a:lnTo>
                    <a:lnTo>
                      <a:pt x="240" y="100"/>
                    </a:lnTo>
                    <a:lnTo>
                      <a:pt x="238" y="102"/>
                    </a:lnTo>
                    <a:lnTo>
                      <a:pt x="238" y="102"/>
                    </a:lnTo>
                    <a:lnTo>
                      <a:pt x="242" y="102"/>
                    </a:lnTo>
                    <a:lnTo>
                      <a:pt x="242" y="102"/>
                    </a:lnTo>
                    <a:lnTo>
                      <a:pt x="236" y="106"/>
                    </a:lnTo>
                    <a:lnTo>
                      <a:pt x="230" y="108"/>
                    </a:lnTo>
                    <a:lnTo>
                      <a:pt x="230" y="108"/>
                    </a:lnTo>
                    <a:lnTo>
                      <a:pt x="230" y="106"/>
                    </a:lnTo>
                    <a:lnTo>
                      <a:pt x="232" y="104"/>
                    </a:lnTo>
                    <a:lnTo>
                      <a:pt x="234" y="102"/>
                    </a:lnTo>
                    <a:lnTo>
                      <a:pt x="230" y="100"/>
                    </a:lnTo>
                    <a:lnTo>
                      <a:pt x="230" y="100"/>
                    </a:lnTo>
                    <a:lnTo>
                      <a:pt x="226" y="96"/>
                    </a:lnTo>
                    <a:lnTo>
                      <a:pt x="222" y="94"/>
                    </a:lnTo>
                    <a:lnTo>
                      <a:pt x="222" y="92"/>
                    </a:lnTo>
                    <a:lnTo>
                      <a:pt x="222" y="92"/>
                    </a:lnTo>
                    <a:lnTo>
                      <a:pt x="228" y="92"/>
                    </a:lnTo>
                    <a:lnTo>
                      <a:pt x="228" y="92"/>
                    </a:lnTo>
                    <a:lnTo>
                      <a:pt x="226" y="88"/>
                    </a:lnTo>
                    <a:lnTo>
                      <a:pt x="222" y="82"/>
                    </a:lnTo>
                    <a:lnTo>
                      <a:pt x="216" y="76"/>
                    </a:lnTo>
                    <a:lnTo>
                      <a:pt x="216" y="76"/>
                    </a:lnTo>
                    <a:lnTo>
                      <a:pt x="220" y="74"/>
                    </a:lnTo>
                    <a:lnTo>
                      <a:pt x="220" y="74"/>
                    </a:lnTo>
                    <a:lnTo>
                      <a:pt x="214" y="74"/>
                    </a:lnTo>
                    <a:lnTo>
                      <a:pt x="214" y="74"/>
                    </a:lnTo>
                    <a:lnTo>
                      <a:pt x="218" y="70"/>
                    </a:lnTo>
                    <a:lnTo>
                      <a:pt x="218" y="70"/>
                    </a:lnTo>
                    <a:lnTo>
                      <a:pt x="212" y="70"/>
                    </a:lnTo>
                    <a:lnTo>
                      <a:pt x="208" y="68"/>
                    </a:lnTo>
                    <a:lnTo>
                      <a:pt x="208" y="68"/>
                    </a:lnTo>
                    <a:lnTo>
                      <a:pt x="214" y="68"/>
                    </a:lnTo>
                    <a:lnTo>
                      <a:pt x="214" y="68"/>
                    </a:lnTo>
                    <a:lnTo>
                      <a:pt x="208" y="66"/>
                    </a:lnTo>
                    <a:lnTo>
                      <a:pt x="204" y="64"/>
                    </a:lnTo>
                    <a:lnTo>
                      <a:pt x="204" y="62"/>
                    </a:lnTo>
                    <a:lnTo>
                      <a:pt x="204" y="62"/>
                    </a:lnTo>
                    <a:lnTo>
                      <a:pt x="202" y="62"/>
                    </a:lnTo>
                    <a:lnTo>
                      <a:pt x="198" y="62"/>
                    </a:lnTo>
                    <a:lnTo>
                      <a:pt x="198" y="62"/>
                    </a:lnTo>
                    <a:lnTo>
                      <a:pt x="202" y="36"/>
                    </a:lnTo>
                    <a:lnTo>
                      <a:pt x="206" y="36"/>
                    </a:lnTo>
                    <a:lnTo>
                      <a:pt x="206" y="36"/>
                    </a:lnTo>
                    <a:lnTo>
                      <a:pt x="190" y="28"/>
                    </a:lnTo>
                    <a:lnTo>
                      <a:pt x="190" y="28"/>
                    </a:lnTo>
                    <a:lnTo>
                      <a:pt x="184" y="28"/>
                    </a:lnTo>
                    <a:lnTo>
                      <a:pt x="178" y="30"/>
                    </a:lnTo>
                    <a:lnTo>
                      <a:pt x="172" y="32"/>
                    </a:lnTo>
                    <a:lnTo>
                      <a:pt x="168" y="34"/>
                    </a:lnTo>
                    <a:lnTo>
                      <a:pt x="168" y="34"/>
                    </a:lnTo>
                    <a:lnTo>
                      <a:pt x="170" y="32"/>
                    </a:lnTo>
                    <a:lnTo>
                      <a:pt x="166" y="32"/>
                    </a:lnTo>
                    <a:lnTo>
                      <a:pt x="166" y="32"/>
                    </a:lnTo>
                    <a:lnTo>
                      <a:pt x="166" y="32"/>
                    </a:lnTo>
                    <a:lnTo>
                      <a:pt x="166" y="30"/>
                    </a:lnTo>
                    <a:lnTo>
                      <a:pt x="168" y="28"/>
                    </a:lnTo>
                    <a:lnTo>
                      <a:pt x="168" y="28"/>
                    </a:lnTo>
                    <a:lnTo>
                      <a:pt x="166" y="26"/>
                    </a:lnTo>
                    <a:lnTo>
                      <a:pt x="164" y="24"/>
                    </a:lnTo>
                    <a:lnTo>
                      <a:pt x="160" y="26"/>
                    </a:lnTo>
                    <a:lnTo>
                      <a:pt x="156" y="32"/>
                    </a:lnTo>
                    <a:lnTo>
                      <a:pt x="156" y="34"/>
                    </a:lnTo>
                    <a:lnTo>
                      <a:pt x="156" y="34"/>
                    </a:lnTo>
                    <a:lnTo>
                      <a:pt x="150" y="34"/>
                    </a:lnTo>
                    <a:lnTo>
                      <a:pt x="144" y="34"/>
                    </a:lnTo>
                    <a:lnTo>
                      <a:pt x="136" y="32"/>
                    </a:lnTo>
                    <a:lnTo>
                      <a:pt x="130" y="32"/>
                    </a:lnTo>
                    <a:lnTo>
                      <a:pt x="130" y="32"/>
                    </a:lnTo>
                    <a:lnTo>
                      <a:pt x="126" y="32"/>
                    </a:lnTo>
                    <a:lnTo>
                      <a:pt x="126" y="32"/>
                    </a:lnTo>
                    <a:lnTo>
                      <a:pt x="126" y="32"/>
                    </a:lnTo>
                    <a:lnTo>
                      <a:pt x="126" y="32"/>
                    </a:lnTo>
                    <a:lnTo>
                      <a:pt x="124" y="32"/>
                    </a:lnTo>
                    <a:lnTo>
                      <a:pt x="124" y="32"/>
                    </a:lnTo>
                    <a:lnTo>
                      <a:pt x="124" y="34"/>
                    </a:lnTo>
                    <a:lnTo>
                      <a:pt x="124" y="34"/>
                    </a:lnTo>
                    <a:lnTo>
                      <a:pt x="110" y="40"/>
                    </a:lnTo>
                    <a:lnTo>
                      <a:pt x="110" y="40"/>
                    </a:lnTo>
                    <a:lnTo>
                      <a:pt x="108" y="44"/>
                    </a:lnTo>
                    <a:lnTo>
                      <a:pt x="108" y="44"/>
                    </a:lnTo>
                    <a:lnTo>
                      <a:pt x="108" y="44"/>
                    </a:lnTo>
                    <a:lnTo>
                      <a:pt x="108" y="44"/>
                    </a:lnTo>
                    <a:lnTo>
                      <a:pt x="110" y="46"/>
                    </a:lnTo>
                    <a:lnTo>
                      <a:pt x="110" y="46"/>
                    </a:lnTo>
                    <a:lnTo>
                      <a:pt x="96" y="48"/>
                    </a:lnTo>
                    <a:lnTo>
                      <a:pt x="86" y="48"/>
                    </a:lnTo>
                    <a:lnTo>
                      <a:pt x="86" y="48"/>
                    </a:lnTo>
                    <a:lnTo>
                      <a:pt x="96" y="52"/>
                    </a:lnTo>
                    <a:lnTo>
                      <a:pt x="116" y="54"/>
                    </a:lnTo>
                    <a:lnTo>
                      <a:pt x="116" y="54"/>
                    </a:lnTo>
                    <a:lnTo>
                      <a:pt x="114" y="56"/>
                    </a:lnTo>
                    <a:lnTo>
                      <a:pt x="114" y="56"/>
                    </a:lnTo>
                    <a:lnTo>
                      <a:pt x="114" y="56"/>
                    </a:lnTo>
                    <a:lnTo>
                      <a:pt x="116" y="58"/>
                    </a:lnTo>
                    <a:lnTo>
                      <a:pt x="122" y="58"/>
                    </a:lnTo>
                    <a:lnTo>
                      <a:pt x="130" y="58"/>
                    </a:lnTo>
                    <a:lnTo>
                      <a:pt x="130" y="58"/>
                    </a:lnTo>
                    <a:lnTo>
                      <a:pt x="128" y="58"/>
                    </a:lnTo>
                    <a:lnTo>
                      <a:pt x="130" y="60"/>
                    </a:lnTo>
                    <a:lnTo>
                      <a:pt x="130" y="60"/>
                    </a:lnTo>
                    <a:lnTo>
                      <a:pt x="128" y="60"/>
                    </a:lnTo>
                    <a:lnTo>
                      <a:pt x="126" y="62"/>
                    </a:lnTo>
                    <a:lnTo>
                      <a:pt x="126" y="68"/>
                    </a:lnTo>
                    <a:lnTo>
                      <a:pt x="128" y="74"/>
                    </a:lnTo>
                    <a:lnTo>
                      <a:pt x="128" y="74"/>
                    </a:lnTo>
                    <a:lnTo>
                      <a:pt x="128" y="74"/>
                    </a:lnTo>
                    <a:lnTo>
                      <a:pt x="128" y="76"/>
                    </a:lnTo>
                    <a:lnTo>
                      <a:pt x="128" y="74"/>
                    </a:lnTo>
                    <a:lnTo>
                      <a:pt x="128" y="74"/>
                    </a:lnTo>
                    <a:lnTo>
                      <a:pt x="126" y="76"/>
                    </a:lnTo>
                    <a:lnTo>
                      <a:pt x="122" y="78"/>
                    </a:lnTo>
                    <a:lnTo>
                      <a:pt x="120" y="82"/>
                    </a:lnTo>
                    <a:lnTo>
                      <a:pt x="120" y="84"/>
                    </a:lnTo>
                    <a:lnTo>
                      <a:pt x="120" y="84"/>
                    </a:lnTo>
                    <a:lnTo>
                      <a:pt x="124" y="82"/>
                    </a:lnTo>
                    <a:lnTo>
                      <a:pt x="124" y="82"/>
                    </a:lnTo>
                    <a:lnTo>
                      <a:pt x="126" y="84"/>
                    </a:lnTo>
                    <a:lnTo>
                      <a:pt x="126" y="84"/>
                    </a:lnTo>
                    <a:lnTo>
                      <a:pt x="122" y="86"/>
                    </a:lnTo>
                    <a:lnTo>
                      <a:pt x="122" y="86"/>
                    </a:lnTo>
                    <a:lnTo>
                      <a:pt x="126" y="86"/>
                    </a:lnTo>
                    <a:lnTo>
                      <a:pt x="126" y="86"/>
                    </a:lnTo>
                    <a:lnTo>
                      <a:pt x="124" y="88"/>
                    </a:lnTo>
                    <a:lnTo>
                      <a:pt x="120" y="94"/>
                    </a:lnTo>
                    <a:lnTo>
                      <a:pt x="116" y="98"/>
                    </a:lnTo>
                    <a:lnTo>
                      <a:pt x="110" y="102"/>
                    </a:lnTo>
                    <a:lnTo>
                      <a:pt x="110" y="102"/>
                    </a:lnTo>
                    <a:lnTo>
                      <a:pt x="112" y="102"/>
                    </a:lnTo>
                    <a:lnTo>
                      <a:pt x="112" y="104"/>
                    </a:lnTo>
                    <a:lnTo>
                      <a:pt x="112" y="104"/>
                    </a:lnTo>
                    <a:lnTo>
                      <a:pt x="106" y="106"/>
                    </a:lnTo>
                    <a:lnTo>
                      <a:pt x="106" y="106"/>
                    </a:lnTo>
                    <a:lnTo>
                      <a:pt x="110" y="106"/>
                    </a:lnTo>
                    <a:lnTo>
                      <a:pt x="110" y="106"/>
                    </a:lnTo>
                    <a:lnTo>
                      <a:pt x="104" y="110"/>
                    </a:lnTo>
                    <a:lnTo>
                      <a:pt x="100" y="114"/>
                    </a:lnTo>
                    <a:lnTo>
                      <a:pt x="100" y="114"/>
                    </a:lnTo>
                    <a:lnTo>
                      <a:pt x="102" y="116"/>
                    </a:lnTo>
                    <a:lnTo>
                      <a:pt x="104" y="116"/>
                    </a:lnTo>
                    <a:lnTo>
                      <a:pt x="104" y="116"/>
                    </a:lnTo>
                    <a:lnTo>
                      <a:pt x="100" y="118"/>
                    </a:lnTo>
                    <a:lnTo>
                      <a:pt x="94" y="122"/>
                    </a:lnTo>
                    <a:lnTo>
                      <a:pt x="94" y="122"/>
                    </a:lnTo>
                    <a:lnTo>
                      <a:pt x="96" y="122"/>
                    </a:lnTo>
                    <a:lnTo>
                      <a:pt x="96" y="124"/>
                    </a:lnTo>
                    <a:lnTo>
                      <a:pt x="96" y="124"/>
                    </a:lnTo>
                    <a:lnTo>
                      <a:pt x="92" y="126"/>
                    </a:lnTo>
                    <a:lnTo>
                      <a:pt x="90" y="128"/>
                    </a:lnTo>
                    <a:lnTo>
                      <a:pt x="88" y="132"/>
                    </a:lnTo>
                    <a:lnTo>
                      <a:pt x="90" y="134"/>
                    </a:lnTo>
                    <a:lnTo>
                      <a:pt x="90" y="134"/>
                    </a:lnTo>
                    <a:lnTo>
                      <a:pt x="88" y="134"/>
                    </a:lnTo>
                    <a:lnTo>
                      <a:pt x="88" y="136"/>
                    </a:lnTo>
                    <a:lnTo>
                      <a:pt x="92" y="136"/>
                    </a:lnTo>
                    <a:lnTo>
                      <a:pt x="92" y="136"/>
                    </a:lnTo>
                    <a:lnTo>
                      <a:pt x="88" y="140"/>
                    </a:lnTo>
                    <a:lnTo>
                      <a:pt x="88" y="140"/>
                    </a:lnTo>
                    <a:lnTo>
                      <a:pt x="90" y="142"/>
                    </a:lnTo>
                    <a:lnTo>
                      <a:pt x="90" y="142"/>
                    </a:lnTo>
                    <a:lnTo>
                      <a:pt x="86" y="148"/>
                    </a:lnTo>
                    <a:lnTo>
                      <a:pt x="80" y="156"/>
                    </a:lnTo>
                    <a:lnTo>
                      <a:pt x="80" y="156"/>
                    </a:lnTo>
                    <a:lnTo>
                      <a:pt x="78" y="154"/>
                    </a:lnTo>
                    <a:lnTo>
                      <a:pt x="78" y="154"/>
                    </a:lnTo>
                    <a:lnTo>
                      <a:pt x="80" y="152"/>
                    </a:lnTo>
                    <a:lnTo>
                      <a:pt x="78" y="148"/>
                    </a:lnTo>
                    <a:lnTo>
                      <a:pt x="78" y="148"/>
                    </a:lnTo>
                    <a:lnTo>
                      <a:pt x="72" y="152"/>
                    </a:lnTo>
                    <a:lnTo>
                      <a:pt x="70" y="156"/>
                    </a:lnTo>
                    <a:lnTo>
                      <a:pt x="70" y="156"/>
                    </a:lnTo>
                    <a:lnTo>
                      <a:pt x="58" y="164"/>
                    </a:lnTo>
                    <a:lnTo>
                      <a:pt x="46" y="172"/>
                    </a:lnTo>
                    <a:lnTo>
                      <a:pt x="46" y="172"/>
                    </a:lnTo>
                    <a:lnTo>
                      <a:pt x="38" y="180"/>
                    </a:lnTo>
                    <a:lnTo>
                      <a:pt x="28" y="188"/>
                    </a:lnTo>
                    <a:lnTo>
                      <a:pt x="28" y="188"/>
                    </a:lnTo>
                    <a:lnTo>
                      <a:pt x="24" y="196"/>
                    </a:lnTo>
                    <a:lnTo>
                      <a:pt x="20" y="206"/>
                    </a:lnTo>
                    <a:lnTo>
                      <a:pt x="20" y="206"/>
                    </a:lnTo>
                    <a:lnTo>
                      <a:pt x="20" y="206"/>
                    </a:lnTo>
                    <a:lnTo>
                      <a:pt x="20" y="206"/>
                    </a:lnTo>
                    <a:lnTo>
                      <a:pt x="18" y="210"/>
                    </a:lnTo>
                    <a:lnTo>
                      <a:pt x="16" y="216"/>
                    </a:lnTo>
                    <a:lnTo>
                      <a:pt x="16" y="216"/>
                    </a:lnTo>
                    <a:lnTo>
                      <a:pt x="10" y="228"/>
                    </a:lnTo>
                    <a:lnTo>
                      <a:pt x="10" y="228"/>
                    </a:lnTo>
                    <a:lnTo>
                      <a:pt x="10" y="232"/>
                    </a:lnTo>
                    <a:lnTo>
                      <a:pt x="12" y="236"/>
                    </a:lnTo>
                    <a:lnTo>
                      <a:pt x="14" y="240"/>
                    </a:lnTo>
                    <a:lnTo>
                      <a:pt x="14" y="244"/>
                    </a:lnTo>
                    <a:lnTo>
                      <a:pt x="14" y="244"/>
                    </a:lnTo>
                    <a:lnTo>
                      <a:pt x="10" y="270"/>
                    </a:lnTo>
                    <a:lnTo>
                      <a:pt x="4" y="282"/>
                    </a:lnTo>
                    <a:lnTo>
                      <a:pt x="2" y="288"/>
                    </a:lnTo>
                    <a:lnTo>
                      <a:pt x="0" y="290"/>
                    </a:lnTo>
                    <a:lnTo>
                      <a:pt x="0" y="290"/>
                    </a:lnTo>
                    <a:lnTo>
                      <a:pt x="2" y="296"/>
                    </a:lnTo>
                    <a:lnTo>
                      <a:pt x="2" y="312"/>
                    </a:lnTo>
                    <a:lnTo>
                      <a:pt x="2" y="328"/>
                    </a:lnTo>
                    <a:lnTo>
                      <a:pt x="2" y="334"/>
                    </a:lnTo>
                    <a:lnTo>
                      <a:pt x="4" y="336"/>
                    </a:lnTo>
                    <a:lnTo>
                      <a:pt x="4" y="336"/>
                    </a:lnTo>
                    <a:lnTo>
                      <a:pt x="6" y="332"/>
                    </a:lnTo>
                    <a:lnTo>
                      <a:pt x="8" y="328"/>
                    </a:lnTo>
                    <a:lnTo>
                      <a:pt x="8" y="316"/>
                    </a:lnTo>
                    <a:lnTo>
                      <a:pt x="10" y="292"/>
                    </a:lnTo>
                    <a:lnTo>
                      <a:pt x="10" y="292"/>
                    </a:lnTo>
                    <a:lnTo>
                      <a:pt x="12" y="280"/>
                    </a:lnTo>
                    <a:lnTo>
                      <a:pt x="12" y="274"/>
                    </a:lnTo>
                    <a:lnTo>
                      <a:pt x="16" y="268"/>
                    </a:lnTo>
                    <a:lnTo>
                      <a:pt x="16" y="268"/>
                    </a:lnTo>
                    <a:lnTo>
                      <a:pt x="18" y="266"/>
                    </a:lnTo>
                    <a:lnTo>
                      <a:pt x="18" y="266"/>
                    </a:lnTo>
                    <a:lnTo>
                      <a:pt x="20" y="270"/>
                    </a:lnTo>
                    <a:lnTo>
                      <a:pt x="20" y="282"/>
                    </a:lnTo>
                    <a:lnTo>
                      <a:pt x="20" y="282"/>
                    </a:lnTo>
                    <a:lnTo>
                      <a:pt x="18" y="290"/>
                    </a:lnTo>
                    <a:lnTo>
                      <a:pt x="18" y="300"/>
                    </a:lnTo>
                    <a:lnTo>
                      <a:pt x="22" y="324"/>
                    </a:lnTo>
                    <a:lnTo>
                      <a:pt x="24" y="346"/>
                    </a:lnTo>
                    <a:lnTo>
                      <a:pt x="24" y="354"/>
                    </a:lnTo>
                    <a:lnTo>
                      <a:pt x="20" y="362"/>
                    </a:lnTo>
                    <a:lnTo>
                      <a:pt x="20" y="362"/>
                    </a:lnTo>
                    <a:lnTo>
                      <a:pt x="16" y="366"/>
                    </a:lnTo>
                    <a:lnTo>
                      <a:pt x="16" y="372"/>
                    </a:lnTo>
                    <a:lnTo>
                      <a:pt x="16" y="382"/>
                    </a:lnTo>
                    <a:lnTo>
                      <a:pt x="20" y="392"/>
                    </a:lnTo>
                    <a:lnTo>
                      <a:pt x="28" y="402"/>
                    </a:lnTo>
                    <a:lnTo>
                      <a:pt x="38" y="412"/>
                    </a:lnTo>
                    <a:lnTo>
                      <a:pt x="48" y="420"/>
                    </a:lnTo>
                    <a:lnTo>
                      <a:pt x="64" y="434"/>
                    </a:lnTo>
                    <a:lnTo>
                      <a:pt x="64" y="434"/>
                    </a:lnTo>
                    <a:lnTo>
                      <a:pt x="68" y="438"/>
                    </a:lnTo>
                    <a:lnTo>
                      <a:pt x="72" y="444"/>
                    </a:lnTo>
                    <a:lnTo>
                      <a:pt x="80" y="456"/>
                    </a:lnTo>
                    <a:lnTo>
                      <a:pt x="88" y="466"/>
                    </a:lnTo>
                    <a:lnTo>
                      <a:pt x="94" y="470"/>
                    </a:lnTo>
                    <a:lnTo>
                      <a:pt x="100" y="472"/>
                    </a:lnTo>
                    <a:lnTo>
                      <a:pt x="100" y="472"/>
                    </a:lnTo>
                    <a:lnTo>
                      <a:pt x="104" y="476"/>
                    </a:lnTo>
                    <a:lnTo>
                      <a:pt x="106" y="480"/>
                    </a:lnTo>
                    <a:lnTo>
                      <a:pt x="106" y="490"/>
                    </a:lnTo>
                    <a:lnTo>
                      <a:pt x="108" y="502"/>
                    </a:lnTo>
                    <a:lnTo>
                      <a:pt x="108" y="506"/>
                    </a:lnTo>
                    <a:lnTo>
                      <a:pt x="110" y="508"/>
                    </a:lnTo>
                    <a:lnTo>
                      <a:pt x="110" y="508"/>
                    </a:lnTo>
                    <a:lnTo>
                      <a:pt x="112" y="506"/>
                    </a:lnTo>
                    <a:lnTo>
                      <a:pt x="112" y="504"/>
                    </a:lnTo>
                    <a:lnTo>
                      <a:pt x="112" y="504"/>
                    </a:lnTo>
                    <a:lnTo>
                      <a:pt x="114" y="506"/>
                    </a:lnTo>
                    <a:lnTo>
                      <a:pt x="118" y="512"/>
                    </a:lnTo>
                    <a:lnTo>
                      <a:pt x="120" y="518"/>
                    </a:lnTo>
                    <a:lnTo>
                      <a:pt x="120" y="522"/>
                    </a:lnTo>
                    <a:lnTo>
                      <a:pt x="120" y="522"/>
                    </a:lnTo>
                    <a:lnTo>
                      <a:pt x="126" y="526"/>
                    </a:lnTo>
                    <a:lnTo>
                      <a:pt x="132" y="532"/>
                    </a:lnTo>
                    <a:lnTo>
                      <a:pt x="132" y="532"/>
                    </a:lnTo>
                    <a:lnTo>
                      <a:pt x="136" y="536"/>
                    </a:lnTo>
                    <a:lnTo>
                      <a:pt x="138" y="538"/>
                    </a:lnTo>
                    <a:lnTo>
                      <a:pt x="140" y="536"/>
                    </a:lnTo>
                    <a:lnTo>
                      <a:pt x="140" y="536"/>
                    </a:lnTo>
                    <a:close/>
                    <a:moveTo>
                      <a:pt x="244" y="288"/>
                    </a:moveTo>
                    <a:lnTo>
                      <a:pt x="244" y="288"/>
                    </a:lnTo>
                    <a:lnTo>
                      <a:pt x="234" y="290"/>
                    </a:lnTo>
                    <a:lnTo>
                      <a:pt x="226" y="290"/>
                    </a:lnTo>
                    <a:lnTo>
                      <a:pt x="226" y="290"/>
                    </a:lnTo>
                    <a:lnTo>
                      <a:pt x="222" y="288"/>
                    </a:lnTo>
                    <a:lnTo>
                      <a:pt x="220" y="286"/>
                    </a:lnTo>
                    <a:lnTo>
                      <a:pt x="222" y="284"/>
                    </a:lnTo>
                    <a:lnTo>
                      <a:pt x="222" y="284"/>
                    </a:lnTo>
                    <a:lnTo>
                      <a:pt x="234" y="286"/>
                    </a:lnTo>
                    <a:lnTo>
                      <a:pt x="242" y="286"/>
                    </a:lnTo>
                    <a:lnTo>
                      <a:pt x="244" y="288"/>
                    </a:lnTo>
                    <a:lnTo>
                      <a:pt x="244" y="288"/>
                    </a:lnTo>
                    <a:close/>
                    <a:moveTo>
                      <a:pt x="226" y="240"/>
                    </a:moveTo>
                    <a:lnTo>
                      <a:pt x="226" y="240"/>
                    </a:lnTo>
                    <a:lnTo>
                      <a:pt x="230" y="250"/>
                    </a:lnTo>
                    <a:lnTo>
                      <a:pt x="234" y="254"/>
                    </a:lnTo>
                    <a:lnTo>
                      <a:pt x="238" y="260"/>
                    </a:lnTo>
                    <a:lnTo>
                      <a:pt x="238" y="260"/>
                    </a:lnTo>
                    <a:lnTo>
                      <a:pt x="244" y="264"/>
                    </a:lnTo>
                    <a:lnTo>
                      <a:pt x="246" y="268"/>
                    </a:lnTo>
                    <a:lnTo>
                      <a:pt x="246" y="270"/>
                    </a:lnTo>
                    <a:lnTo>
                      <a:pt x="244" y="270"/>
                    </a:lnTo>
                    <a:lnTo>
                      <a:pt x="240" y="270"/>
                    </a:lnTo>
                    <a:lnTo>
                      <a:pt x="238" y="270"/>
                    </a:lnTo>
                    <a:lnTo>
                      <a:pt x="238" y="268"/>
                    </a:lnTo>
                    <a:lnTo>
                      <a:pt x="238" y="268"/>
                    </a:lnTo>
                    <a:lnTo>
                      <a:pt x="236" y="274"/>
                    </a:lnTo>
                    <a:lnTo>
                      <a:pt x="234" y="278"/>
                    </a:lnTo>
                    <a:lnTo>
                      <a:pt x="230" y="278"/>
                    </a:lnTo>
                    <a:lnTo>
                      <a:pt x="230" y="278"/>
                    </a:lnTo>
                    <a:lnTo>
                      <a:pt x="228" y="274"/>
                    </a:lnTo>
                    <a:lnTo>
                      <a:pt x="224" y="270"/>
                    </a:lnTo>
                    <a:lnTo>
                      <a:pt x="224" y="270"/>
                    </a:lnTo>
                    <a:lnTo>
                      <a:pt x="226" y="268"/>
                    </a:lnTo>
                    <a:lnTo>
                      <a:pt x="228" y="266"/>
                    </a:lnTo>
                    <a:lnTo>
                      <a:pt x="228" y="264"/>
                    </a:lnTo>
                    <a:lnTo>
                      <a:pt x="228" y="260"/>
                    </a:lnTo>
                    <a:lnTo>
                      <a:pt x="228" y="260"/>
                    </a:lnTo>
                    <a:lnTo>
                      <a:pt x="224" y="258"/>
                    </a:lnTo>
                    <a:lnTo>
                      <a:pt x="218" y="258"/>
                    </a:lnTo>
                    <a:lnTo>
                      <a:pt x="208" y="266"/>
                    </a:lnTo>
                    <a:lnTo>
                      <a:pt x="200" y="274"/>
                    </a:lnTo>
                    <a:lnTo>
                      <a:pt x="198" y="274"/>
                    </a:lnTo>
                    <a:lnTo>
                      <a:pt x="198" y="272"/>
                    </a:lnTo>
                    <a:lnTo>
                      <a:pt x="198" y="272"/>
                    </a:lnTo>
                    <a:lnTo>
                      <a:pt x="200" y="268"/>
                    </a:lnTo>
                    <a:lnTo>
                      <a:pt x="202" y="264"/>
                    </a:lnTo>
                    <a:lnTo>
                      <a:pt x="204" y="260"/>
                    </a:lnTo>
                    <a:lnTo>
                      <a:pt x="206" y="256"/>
                    </a:lnTo>
                    <a:lnTo>
                      <a:pt x="206" y="256"/>
                    </a:lnTo>
                    <a:lnTo>
                      <a:pt x="208" y="254"/>
                    </a:lnTo>
                    <a:lnTo>
                      <a:pt x="210" y="252"/>
                    </a:lnTo>
                    <a:lnTo>
                      <a:pt x="218" y="252"/>
                    </a:lnTo>
                    <a:lnTo>
                      <a:pt x="228" y="254"/>
                    </a:lnTo>
                    <a:lnTo>
                      <a:pt x="228" y="254"/>
                    </a:lnTo>
                    <a:lnTo>
                      <a:pt x="228" y="252"/>
                    </a:lnTo>
                    <a:lnTo>
                      <a:pt x="224" y="248"/>
                    </a:lnTo>
                    <a:lnTo>
                      <a:pt x="212" y="242"/>
                    </a:lnTo>
                    <a:lnTo>
                      <a:pt x="196" y="234"/>
                    </a:lnTo>
                    <a:lnTo>
                      <a:pt x="196" y="234"/>
                    </a:lnTo>
                    <a:lnTo>
                      <a:pt x="198" y="230"/>
                    </a:lnTo>
                    <a:lnTo>
                      <a:pt x="204" y="228"/>
                    </a:lnTo>
                    <a:lnTo>
                      <a:pt x="208" y="228"/>
                    </a:lnTo>
                    <a:lnTo>
                      <a:pt x="212" y="230"/>
                    </a:lnTo>
                    <a:lnTo>
                      <a:pt x="220" y="234"/>
                    </a:lnTo>
                    <a:lnTo>
                      <a:pt x="226" y="240"/>
                    </a:lnTo>
                    <a:lnTo>
                      <a:pt x="226" y="240"/>
                    </a:lnTo>
                    <a:close/>
                    <a:moveTo>
                      <a:pt x="374" y="294"/>
                    </a:moveTo>
                    <a:lnTo>
                      <a:pt x="374" y="294"/>
                    </a:lnTo>
                    <a:lnTo>
                      <a:pt x="376" y="294"/>
                    </a:lnTo>
                    <a:lnTo>
                      <a:pt x="380" y="292"/>
                    </a:lnTo>
                    <a:lnTo>
                      <a:pt x="380" y="292"/>
                    </a:lnTo>
                    <a:lnTo>
                      <a:pt x="384" y="292"/>
                    </a:lnTo>
                    <a:lnTo>
                      <a:pt x="384" y="292"/>
                    </a:lnTo>
                    <a:lnTo>
                      <a:pt x="384" y="296"/>
                    </a:lnTo>
                    <a:lnTo>
                      <a:pt x="386" y="298"/>
                    </a:lnTo>
                    <a:lnTo>
                      <a:pt x="386" y="298"/>
                    </a:lnTo>
                    <a:lnTo>
                      <a:pt x="390" y="296"/>
                    </a:lnTo>
                    <a:lnTo>
                      <a:pt x="390" y="294"/>
                    </a:lnTo>
                    <a:lnTo>
                      <a:pt x="388" y="290"/>
                    </a:lnTo>
                    <a:lnTo>
                      <a:pt x="388" y="290"/>
                    </a:lnTo>
                    <a:lnTo>
                      <a:pt x="384" y="288"/>
                    </a:lnTo>
                    <a:lnTo>
                      <a:pt x="384" y="288"/>
                    </a:lnTo>
                    <a:lnTo>
                      <a:pt x="384" y="286"/>
                    </a:lnTo>
                    <a:lnTo>
                      <a:pt x="386" y="286"/>
                    </a:lnTo>
                    <a:lnTo>
                      <a:pt x="386" y="286"/>
                    </a:lnTo>
                    <a:lnTo>
                      <a:pt x="382" y="282"/>
                    </a:lnTo>
                    <a:lnTo>
                      <a:pt x="378" y="276"/>
                    </a:lnTo>
                    <a:lnTo>
                      <a:pt x="378" y="276"/>
                    </a:lnTo>
                    <a:lnTo>
                      <a:pt x="372" y="274"/>
                    </a:lnTo>
                    <a:lnTo>
                      <a:pt x="372" y="274"/>
                    </a:lnTo>
                    <a:lnTo>
                      <a:pt x="374" y="270"/>
                    </a:lnTo>
                    <a:lnTo>
                      <a:pt x="376" y="264"/>
                    </a:lnTo>
                    <a:lnTo>
                      <a:pt x="376" y="264"/>
                    </a:lnTo>
                    <a:lnTo>
                      <a:pt x="364" y="274"/>
                    </a:lnTo>
                    <a:lnTo>
                      <a:pt x="358" y="280"/>
                    </a:lnTo>
                    <a:lnTo>
                      <a:pt x="358" y="284"/>
                    </a:lnTo>
                    <a:lnTo>
                      <a:pt x="358" y="284"/>
                    </a:lnTo>
                    <a:lnTo>
                      <a:pt x="368" y="288"/>
                    </a:lnTo>
                    <a:lnTo>
                      <a:pt x="376" y="288"/>
                    </a:lnTo>
                    <a:lnTo>
                      <a:pt x="378" y="290"/>
                    </a:lnTo>
                    <a:lnTo>
                      <a:pt x="378" y="290"/>
                    </a:lnTo>
                    <a:lnTo>
                      <a:pt x="378" y="290"/>
                    </a:lnTo>
                    <a:lnTo>
                      <a:pt x="378" y="290"/>
                    </a:lnTo>
                    <a:lnTo>
                      <a:pt x="376" y="290"/>
                    </a:lnTo>
                    <a:lnTo>
                      <a:pt x="374" y="294"/>
                    </a:lnTo>
                    <a:lnTo>
                      <a:pt x="374" y="294"/>
                    </a:lnTo>
                    <a:close/>
                    <a:moveTo>
                      <a:pt x="608" y="360"/>
                    </a:moveTo>
                    <a:lnTo>
                      <a:pt x="608" y="360"/>
                    </a:lnTo>
                    <a:lnTo>
                      <a:pt x="610" y="356"/>
                    </a:lnTo>
                    <a:lnTo>
                      <a:pt x="610" y="350"/>
                    </a:lnTo>
                    <a:lnTo>
                      <a:pt x="610" y="340"/>
                    </a:lnTo>
                    <a:lnTo>
                      <a:pt x="610" y="340"/>
                    </a:lnTo>
                    <a:lnTo>
                      <a:pt x="606" y="314"/>
                    </a:lnTo>
                    <a:lnTo>
                      <a:pt x="606" y="314"/>
                    </a:lnTo>
                    <a:lnTo>
                      <a:pt x="606" y="300"/>
                    </a:lnTo>
                    <a:lnTo>
                      <a:pt x="606" y="300"/>
                    </a:lnTo>
                    <a:lnTo>
                      <a:pt x="608" y="292"/>
                    </a:lnTo>
                    <a:lnTo>
                      <a:pt x="610" y="288"/>
                    </a:lnTo>
                    <a:lnTo>
                      <a:pt x="610" y="288"/>
                    </a:lnTo>
                    <a:lnTo>
                      <a:pt x="622" y="298"/>
                    </a:lnTo>
                    <a:lnTo>
                      <a:pt x="630" y="306"/>
                    </a:lnTo>
                    <a:lnTo>
                      <a:pt x="632" y="310"/>
                    </a:lnTo>
                    <a:lnTo>
                      <a:pt x="632" y="310"/>
                    </a:lnTo>
                    <a:lnTo>
                      <a:pt x="632" y="308"/>
                    </a:lnTo>
                    <a:lnTo>
                      <a:pt x="630" y="304"/>
                    </a:lnTo>
                    <a:lnTo>
                      <a:pt x="628" y="300"/>
                    </a:lnTo>
                    <a:lnTo>
                      <a:pt x="628" y="298"/>
                    </a:lnTo>
                    <a:lnTo>
                      <a:pt x="628" y="298"/>
                    </a:lnTo>
                    <a:lnTo>
                      <a:pt x="630" y="298"/>
                    </a:lnTo>
                    <a:lnTo>
                      <a:pt x="630" y="298"/>
                    </a:lnTo>
                    <a:lnTo>
                      <a:pt x="618" y="286"/>
                    </a:lnTo>
                    <a:lnTo>
                      <a:pt x="610" y="276"/>
                    </a:lnTo>
                    <a:lnTo>
                      <a:pt x="608" y="272"/>
                    </a:lnTo>
                    <a:lnTo>
                      <a:pt x="608" y="270"/>
                    </a:lnTo>
                    <a:lnTo>
                      <a:pt x="608" y="270"/>
                    </a:lnTo>
                    <a:lnTo>
                      <a:pt x="614" y="274"/>
                    </a:lnTo>
                    <a:lnTo>
                      <a:pt x="624" y="282"/>
                    </a:lnTo>
                    <a:lnTo>
                      <a:pt x="632" y="292"/>
                    </a:lnTo>
                    <a:lnTo>
                      <a:pt x="636" y="300"/>
                    </a:lnTo>
                    <a:lnTo>
                      <a:pt x="636" y="300"/>
                    </a:lnTo>
                    <a:lnTo>
                      <a:pt x="636" y="302"/>
                    </a:lnTo>
                    <a:lnTo>
                      <a:pt x="636" y="302"/>
                    </a:lnTo>
                    <a:lnTo>
                      <a:pt x="636" y="300"/>
                    </a:lnTo>
                    <a:lnTo>
                      <a:pt x="636" y="300"/>
                    </a:lnTo>
                    <a:lnTo>
                      <a:pt x="634" y="290"/>
                    </a:lnTo>
                    <a:lnTo>
                      <a:pt x="628" y="278"/>
                    </a:lnTo>
                    <a:lnTo>
                      <a:pt x="620" y="258"/>
                    </a:lnTo>
                    <a:lnTo>
                      <a:pt x="620" y="258"/>
                    </a:lnTo>
                    <a:lnTo>
                      <a:pt x="618" y="256"/>
                    </a:lnTo>
                    <a:lnTo>
                      <a:pt x="618" y="256"/>
                    </a:lnTo>
                    <a:lnTo>
                      <a:pt x="612" y="244"/>
                    </a:lnTo>
                    <a:lnTo>
                      <a:pt x="612" y="244"/>
                    </a:lnTo>
                    <a:lnTo>
                      <a:pt x="608" y="238"/>
                    </a:lnTo>
                    <a:lnTo>
                      <a:pt x="608" y="238"/>
                    </a:lnTo>
                    <a:lnTo>
                      <a:pt x="602" y="226"/>
                    </a:lnTo>
                    <a:lnTo>
                      <a:pt x="602" y="226"/>
                    </a:lnTo>
                    <a:lnTo>
                      <a:pt x="598" y="220"/>
                    </a:lnTo>
                    <a:lnTo>
                      <a:pt x="598" y="220"/>
                    </a:lnTo>
                    <a:lnTo>
                      <a:pt x="592" y="208"/>
                    </a:lnTo>
                    <a:lnTo>
                      <a:pt x="592" y="208"/>
                    </a:lnTo>
                    <a:lnTo>
                      <a:pt x="588" y="202"/>
                    </a:lnTo>
                    <a:lnTo>
                      <a:pt x="588" y="202"/>
                    </a:lnTo>
                    <a:lnTo>
                      <a:pt x="584" y="196"/>
                    </a:lnTo>
                    <a:lnTo>
                      <a:pt x="584" y="196"/>
                    </a:lnTo>
                    <a:lnTo>
                      <a:pt x="580" y="192"/>
                    </a:lnTo>
                    <a:lnTo>
                      <a:pt x="580" y="192"/>
                    </a:lnTo>
                    <a:lnTo>
                      <a:pt x="578" y="188"/>
                    </a:lnTo>
                    <a:lnTo>
                      <a:pt x="578" y="188"/>
                    </a:lnTo>
                    <a:lnTo>
                      <a:pt x="576" y="184"/>
                    </a:lnTo>
                    <a:lnTo>
                      <a:pt x="576" y="184"/>
                    </a:lnTo>
                    <a:lnTo>
                      <a:pt x="570" y="176"/>
                    </a:lnTo>
                    <a:lnTo>
                      <a:pt x="570" y="176"/>
                    </a:lnTo>
                    <a:lnTo>
                      <a:pt x="564" y="168"/>
                    </a:lnTo>
                    <a:lnTo>
                      <a:pt x="564" y="168"/>
                    </a:lnTo>
                    <a:lnTo>
                      <a:pt x="558" y="162"/>
                    </a:lnTo>
                    <a:lnTo>
                      <a:pt x="558" y="162"/>
                    </a:lnTo>
                    <a:lnTo>
                      <a:pt x="550" y="154"/>
                    </a:lnTo>
                    <a:lnTo>
                      <a:pt x="550" y="154"/>
                    </a:lnTo>
                    <a:lnTo>
                      <a:pt x="544" y="146"/>
                    </a:lnTo>
                    <a:lnTo>
                      <a:pt x="544" y="146"/>
                    </a:lnTo>
                    <a:lnTo>
                      <a:pt x="536" y="138"/>
                    </a:lnTo>
                    <a:lnTo>
                      <a:pt x="536" y="138"/>
                    </a:lnTo>
                    <a:lnTo>
                      <a:pt x="532" y="132"/>
                    </a:lnTo>
                    <a:lnTo>
                      <a:pt x="532" y="132"/>
                    </a:lnTo>
                    <a:lnTo>
                      <a:pt x="522" y="124"/>
                    </a:lnTo>
                    <a:lnTo>
                      <a:pt x="522" y="124"/>
                    </a:lnTo>
                    <a:lnTo>
                      <a:pt x="518" y="120"/>
                    </a:lnTo>
                    <a:lnTo>
                      <a:pt x="518" y="120"/>
                    </a:lnTo>
                    <a:lnTo>
                      <a:pt x="506" y="110"/>
                    </a:lnTo>
                    <a:lnTo>
                      <a:pt x="506" y="110"/>
                    </a:lnTo>
                    <a:lnTo>
                      <a:pt x="502" y="106"/>
                    </a:lnTo>
                    <a:lnTo>
                      <a:pt x="502" y="106"/>
                    </a:lnTo>
                    <a:lnTo>
                      <a:pt x="488" y="94"/>
                    </a:lnTo>
                    <a:lnTo>
                      <a:pt x="488" y="94"/>
                    </a:lnTo>
                    <a:lnTo>
                      <a:pt x="488" y="94"/>
                    </a:lnTo>
                    <a:lnTo>
                      <a:pt x="488" y="94"/>
                    </a:lnTo>
                    <a:lnTo>
                      <a:pt x="476" y="86"/>
                    </a:lnTo>
                    <a:lnTo>
                      <a:pt x="476" y="86"/>
                    </a:lnTo>
                    <a:lnTo>
                      <a:pt x="476" y="86"/>
                    </a:lnTo>
                    <a:lnTo>
                      <a:pt x="476" y="86"/>
                    </a:lnTo>
                    <a:lnTo>
                      <a:pt x="472" y="84"/>
                    </a:lnTo>
                    <a:lnTo>
                      <a:pt x="472" y="84"/>
                    </a:lnTo>
                    <a:lnTo>
                      <a:pt x="474" y="84"/>
                    </a:lnTo>
                    <a:lnTo>
                      <a:pt x="474" y="84"/>
                    </a:lnTo>
                    <a:lnTo>
                      <a:pt x="472" y="82"/>
                    </a:lnTo>
                    <a:lnTo>
                      <a:pt x="472" y="82"/>
                    </a:lnTo>
                    <a:lnTo>
                      <a:pt x="472" y="82"/>
                    </a:lnTo>
                    <a:lnTo>
                      <a:pt x="472" y="82"/>
                    </a:lnTo>
                    <a:lnTo>
                      <a:pt x="472" y="82"/>
                    </a:lnTo>
                    <a:lnTo>
                      <a:pt x="472" y="82"/>
                    </a:lnTo>
                    <a:lnTo>
                      <a:pt x="476" y="86"/>
                    </a:lnTo>
                    <a:lnTo>
                      <a:pt x="476" y="86"/>
                    </a:lnTo>
                    <a:lnTo>
                      <a:pt x="478" y="88"/>
                    </a:lnTo>
                    <a:lnTo>
                      <a:pt x="478" y="88"/>
                    </a:lnTo>
                    <a:lnTo>
                      <a:pt x="486" y="94"/>
                    </a:lnTo>
                    <a:lnTo>
                      <a:pt x="492" y="98"/>
                    </a:lnTo>
                    <a:lnTo>
                      <a:pt x="494" y="102"/>
                    </a:lnTo>
                    <a:lnTo>
                      <a:pt x="494" y="102"/>
                    </a:lnTo>
                    <a:lnTo>
                      <a:pt x="490" y="100"/>
                    </a:lnTo>
                    <a:lnTo>
                      <a:pt x="488" y="98"/>
                    </a:lnTo>
                    <a:lnTo>
                      <a:pt x="486" y="98"/>
                    </a:lnTo>
                    <a:lnTo>
                      <a:pt x="486" y="98"/>
                    </a:lnTo>
                    <a:lnTo>
                      <a:pt x="504" y="112"/>
                    </a:lnTo>
                    <a:lnTo>
                      <a:pt x="514" y="122"/>
                    </a:lnTo>
                    <a:lnTo>
                      <a:pt x="520" y="126"/>
                    </a:lnTo>
                    <a:lnTo>
                      <a:pt x="520" y="126"/>
                    </a:lnTo>
                    <a:lnTo>
                      <a:pt x="512" y="124"/>
                    </a:lnTo>
                    <a:lnTo>
                      <a:pt x="506" y="120"/>
                    </a:lnTo>
                    <a:lnTo>
                      <a:pt x="506" y="120"/>
                    </a:lnTo>
                    <a:lnTo>
                      <a:pt x="504" y="116"/>
                    </a:lnTo>
                    <a:lnTo>
                      <a:pt x="504" y="114"/>
                    </a:lnTo>
                    <a:lnTo>
                      <a:pt x="502" y="112"/>
                    </a:lnTo>
                    <a:lnTo>
                      <a:pt x="498" y="108"/>
                    </a:lnTo>
                    <a:lnTo>
                      <a:pt x="498" y="108"/>
                    </a:lnTo>
                    <a:lnTo>
                      <a:pt x="494" y="108"/>
                    </a:lnTo>
                    <a:lnTo>
                      <a:pt x="492" y="108"/>
                    </a:lnTo>
                    <a:lnTo>
                      <a:pt x="490" y="110"/>
                    </a:lnTo>
                    <a:lnTo>
                      <a:pt x="492" y="112"/>
                    </a:lnTo>
                    <a:lnTo>
                      <a:pt x="492" y="112"/>
                    </a:lnTo>
                    <a:lnTo>
                      <a:pt x="488" y="110"/>
                    </a:lnTo>
                    <a:lnTo>
                      <a:pt x="488" y="110"/>
                    </a:lnTo>
                    <a:lnTo>
                      <a:pt x="490" y="112"/>
                    </a:lnTo>
                    <a:lnTo>
                      <a:pt x="490" y="112"/>
                    </a:lnTo>
                    <a:lnTo>
                      <a:pt x="484" y="108"/>
                    </a:lnTo>
                    <a:lnTo>
                      <a:pt x="484" y="108"/>
                    </a:lnTo>
                    <a:lnTo>
                      <a:pt x="484" y="112"/>
                    </a:lnTo>
                    <a:lnTo>
                      <a:pt x="484" y="112"/>
                    </a:lnTo>
                    <a:lnTo>
                      <a:pt x="482" y="110"/>
                    </a:lnTo>
                    <a:lnTo>
                      <a:pt x="482" y="110"/>
                    </a:lnTo>
                    <a:lnTo>
                      <a:pt x="486" y="114"/>
                    </a:lnTo>
                    <a:lnTo>
                      <a:pt x="486" y="114"/>
                    </a:lnTo>
                    <a:lnTo>
                      <a:pt x="484" y="112"/>
                    </a:lnTo>
                    <a:lnTo>
                      <a:pt x="484" y="112"/>
                    </a:lnTo>
                    <a:lnTo>
                      <a:pt x="488" y="114"/>
                    </a:lnTo>
                    <a:lnTo>
                      <a:pt x="488" y="114"/>
                    </a:lnTo>
                    <a:lnTo>
                      <a:pt x="484" y="112"/>
                    </a:lnTo>
                    <a:lnTo>
                      <a:pt x="484" y="112"/>
                    </a:lnTo>
                    <a:lnTo>
                      <a:pt x="488" y="118"/>
                    </a:lnTo>
                    <a:lnTo>
                      <a:pt x="492" y="122"/>
                    </a:lnTo>
                    <a:lnTo>
                      <a:pt x="492" y="122"/>
                    </a:lnTo>
                    <a:lnTo>
                      <a:pt x="490" y="122"/>
                    </a:lnTo>
                    <a:lnTo>
                      <a:pt x="490" y="122"/>
                    </a:lnTo>
                    <a:lnTo>
                      <a:pt x="492" y="124"/>
                    </a:lnTo>
                    <a:lnTo>
                      <a:pt x="492" y="126"/>
                    </a:lnTo>
                    <a:lnTo>
                      <a:pt x="492" y="128"/>
                    </a:lnTo>
                    <a:lnTo>
                      <a:pt x="494" y="128"/>
                    </a:lnTo>
                    <a:lnTo>
                      <a:pt x="494" y="128"/>
                    </a:lnTo>
                    <a:lnTo>
                      <a:pt x="496" y="130"/>
                    </a:lnTo>
                    <a:lnTo>
                      <a:pt x="498" y="132"/>
                    </a:lnTo>
                    <a:lnTo>
                      <a:pt x="500" y="134"/>
                    </a:lnTo>
                    <a:lnTo>
                      <a:pt x="500" y="136"/>
                    </a:lnTo>
                    <a:lnTo>
                      <a:pt x="500" y="134"/>
                    </a:lnTo>
                    <a:lnTo>
                      <a:pt x="500" y="134"/>
                    </a:lnTo>
                    <a:lnTo>
                      <a:pt x="504" y="138"/>
                    </a:lnTo>
                    <a:lnTo>
                      <a:pt x="510" y="144"/>
                    </a:lnTo>
                    <a:lnTo>
                      <a:pt x="522" y="164"/>
                    </a:lnTo>
                    <a:lnTo>
                      <a:pt x="536" y="190"/>
                    </a:lnTo>
                    <a:lnTo>
                      <a:pt x="536" y="190"/>
                    </a:lnTo>
                    <a:lnTo>
                      <a:pt x="538" y="190"/>
                    </a:lnTo>
                    <a:lnTo>
                      <a:pt x="538" y="190"/>
                    </a:lnTo>
                    <a:lnTo>
                      <a:pt x="538" y="188"/>
                    </a:lnTo>
                    <a:lnTo>
                      <a:pt x="538" y="188"/>
                    </a:lnTo>
                    <a:lnTo>
                      <a:pt x="542" y="196"/>
                    </a:lnTo>
                    <a:lnTo>
                      <a:pt x="546" y="200"/>
                    </a:lnTo>
                    <a:lnTo>
                      <a:pt x="548" y="200"/>
                    </a:lnTo>
                    <a:lnTo>
                      <a:pt x="548" y="200"/>
                    </a:lnTo>
                    <a:lnTo>
                      <a:pt x="550" y="198"/>
                    </a:lnTo>
                    <a:lnTo>
                      <a:pt x="548" y="194"/>
                    </a:lnTo>
                    <a:lnTo>
                      <a:pt x="544" y="188"/>
                    </a:lnTo>
                    <a:lnTo>
                      <a:pt x="544" y="188"/>
                    </a:lnTo>
                    <a:lnTo>
                      <a:pt x="552" y="194"/>
                    </a:lnTo>
                    <a:lnTo>
                      <a:pt x="558" y="200"/>
                    </a:lnTo>
                    <a:lnTo>
                      <a:pt x="564" y="208"/>
                    </a:lnTo>
                    <a:lnTo>
                      <a:pt x="570" y="214"/>
                    </a:lnTo>
                    <a:lnTo>
                      <a:pt x="570" y="214"/>
                    </a:lnTo>
                    <a:lnTo>
                      <a:pt x="566" y="208"/>
                    </a:lnTo>
                    <a:lnTo>
                      <a:pt x="562" y="196"/>
                    </a:lnTo>
                    <a:lnTo>
                      <a:pt x="558" y="186"/>
                    </a:lnTo>
                    <a:lnTo>
                      <a:pt x="554" y="182"/>
                    </a:lnTo>
                    <a:lnTo>
                      <a:pt x="552" y="180"/>
                    </a:lnTo>
                    <a:lnTo>
                      <a:pt x="552" y="180"/>
                    </a:lnTo>
                    <a:lnTo>
                      <a:pt x="532" y="158"/>
                    </a:lnTo>
                    <a:lnTo>
                      <a:pt x="514" y="136"/>
                    </a:lnTo>
                    <a:lnTo>
                      <a:pt x="514" y="136"/>
                    </a:lnTo>
                    <a:lnTo>
                      <a:pt x="518" y="138"/>
                    </a:lnTo>
                    <a:lnTo>
                      <a:pt x="522" y="140"/>
                    </a:lnTo>
                    <a:lnTo>
                      <a:pt x="530" y="150"/>
                    </a:lnTo>
                    <a:lnTo>
                      <a:pt x="540" y="160"/>
                    </a:lnTo>
                    <a:lnTo>
                      <a:pt x="546" y="166"/>
                    </a:lnTo>
                    <a:lnTo>
                      <a:pt x="546" y="166"/>
                    </a:lnTo>
                    <a:lnTo>
                      <a:pt x="548" y="164"/>
                    </a:lnTo>
                    <a:lnTo>
                      <a:pt x="546" y="162"/>
                    </a:lnTo>
                    <a:lnTo>
                      <a:pt x="544" y="158"/>
                    </a:lnTo>
                    <a:lnTo>
                      <a:pt x="542" y="156"/>
                    </a:lnTo>
                    <a:lnTo>
                      <a:pt x="542" y="156"/>
                    </a:lnTo>
                    <a:lnTo>
                      <a:pt x="552" y="168"/>
                    </a:lnTo>
                    <a:lnTo>
                      <a:pt x="558" y="178"/>
                    </a:lnTo>
                    <a:lnTo>
                      <a:pt x="562" y="182"/>
                    </a:lnTo>
                    <a:lnTo>
                      <a:pt x="562" y="182"/>
                    </a:lnTo>
                    <a:lnTo>
                      <a:pt x="560" y="182"/>
                    </a:lnTo>
                    <a:lnTo>
                      <a:pt x="562" y="182"/>
                    </a:lnTo>
                    <a:lnTo>
                      <a:pt x="564" y="188"/>
                    </a:lnTo>
                    <a:lnTo>
                      <a:pt x="572" y="200"/>
                    </a:lnTo>
                    <a:lnTo>
                      <a:pt x="572" y="200"/>
                    </a:lnTo>
                    <a:lnTo>
                      <a:pt x="574" y="208"/>
                    </a:lnTo>
                    <a:lnTo>
                      <a:pt x="576" y="216"/>
                    </a:lnTo>
                    <a:lnTo>
                      <a:pt x="576" y="216"/>
                    </a:lnTo>
                    <a:lnTo>
                      <a:pt x="572" y="220"/>
                    </a:lnTo>
                    <a:lnTo>
                      <a:pt x="572" y="220"/>
                    </a:lnTo>
                    <a:lnTo>
                      <a:pt x="570" y="220"/>
                    </a:lnTo>
                    <a:lnTo>
                      <a:pt x="566" y="218"/>
                    </a:lnTo>
                    <a:lnTo>
                      <a:pt x="562" y="212"/>
                    </a:lnTo>
                    <a:lnTo>
                      <a:pt x="558" y="204"/>
                    </a:lnTo>
                    <a:lnTo>
                      <a:pt x="558" y="200"/>
                    </a:lnTo>
                    <a:lnTo>
                      <a:pt x="554" y="200"/>
                    </a:lnTo>
                    <a:lnTo>
                      <a:pt x="554" y="200"/>
                    </a:lnTo>
                    <a:lnTo>
                      <a:pt x="562" y="212"/>
                    </a:lnTo>
                    <a:lnTo>
                      <a:pt x="568" y="222"/>
                    </a:lnTo>
                    <a:lnTo>
                      <a:pt x="572" y="224"/>
                    </a:lnTo>
                    <a:lnTo>
                      <a:pt x="572" y="224"/>
                    </a:lnTo>
                    <a:lnTo>
                      <a:pt x="572" y="232"/>
                    </a:lnTo>
                    <a:lnTo>
                      <a:pt x="572" y="236"/>
                    </a:lnTo>
                    <a:lnTo>
                      <a:pt x="570" y="238"/>
                    </a:lnTo>
                    <a:lnTo>
                      <a:pt x="570" y="238"/>
                    </a:lnTo>
                    <a:lnTo>
                      <a:pt x="572" y="240"/>
                    </a:lnTo>
                    <a:lnTo>
                      <a:pt x="574" y="248"/>
                    </a:lnTo>
                    <a:lnTo>
                      <a:pt x="574" y="248"/>
                    </a:lnTo>
                    <a:lnTo>
                      <a:pt x="574" y="262"/>
                    </a:lnTo>
                    <a:lnTo>
                      <a:pt x="574" y="268"/>
                    </a:lnTo>
                    <a:lnTo>
                      <a:pt x="574" y="268"/>
                    </a:lnTo>
                    <a:lnTo>
                      <a:pt x="574" y="272"/>
                    </a:lnTo>
                    <a:lnTo>
                      <a:pt x="574" y="272"/>
                    </a:lnTo>
                    <a:lnTo>
                      <a:pt x="572" y="276"/>
                    </a:lnTo>
                    <a:lnTo>
                      <a:pt x="572" y="276"/>
                    </a:lnTo>
                    <a:lnTo>
                      <a:pt x="572" y="278"/>
                    </a:lnTo>
                    <a:lnTo>
                      <a:pt x="572" y="278"/>
                    </a:lnTo>
                    <a:lnTo>
                      <a:pt x="572" y="278"/>
                    </a:lnTo>
                    <a:lnTo>
                      <a:pt x="572" y="278"/>
                    </a:lnTo>
                    <a:lnTo>
                      <a:pt x="574" y="282"/>
                    </a:lnTo>
                    <a:lnTo>
                      <a:pt x="574" y="282"/>
                    </a:lnTo>
                    <a:lnTo>
                      <a:pt x="584" y="292"/>
                    </a:lnTo>
                    <a:lnTo>
                      <a:pt x="590" y="302"/>
                    </a:lnTo>
                    <a:lnTo>
                      <a:pt x="590" y="302"/>
                    </a:lnTo>
                    <a:lnTo>
                      <a:pt x="590" y="306"/>
                    </a:lnTo>
                    <a:lnTo>
                      <a:pt x="588" y="308"/>
                    </a:lnTo>
                    <a:lnTo>
                      <a:pt x="584" y="312"/>
                    </a:lnTo>
                    <a:lnTo>
                      <a:pt x="578" y="314"/>
                    </a:lnTo>
                    <a:lnTo>
                      <a:pt x="576" y="316"/>
                    </a:lnTo>
                    <a:lnTo>
                      <a:pt x="576" y="320"/>
                    </a:lnTo>
                    <a:lnTo>
                      <a:pt x="576" y="320"/>
                    </a:lnTo>
                    <a:lnTo>
                      <a:pt x="576" y="326"/>
                    </a:lnTo>
                    <a:lnTo>
                      <a:pt x="578" y="334"/>
                    </a:lnTo>
                    <a:lnTo>
                      <a:pt x="584" y="350"/>
                    </a:lnTo>
                    <a:lnTo>
                      <a:pt x="584" y="350"/>
                    </a:lnTo>
                    <a:lnTo>
                      <a:pt x="586" y="358"/>
                    </a:lnTo>
                    <a:lnTo>
                      <a:pt x="590" y="364"/>
                    </a:lnTo>
                    <a:lnTo>
                      <a:pt x="590" y="364"/>
                    </a:lnTo>
                    <a:lnTo>
                      <a:pt x="594" y="366"/>
                    </a:lnTo>
                    <a:lnTo>
                      <a:pt x="600" y="366"/>
                    </a:lnTo>
                    <a:lnTo>
                      <a:pt x="604" y="364"/>
                    </a:lnTo>
                    <a:lnTo>
                      <a:pt x="608" y="360"/>
                    </a:lnTo>
                    <a:lnTo>
                      <a:pt x="608" y="360"/>
                    </a:lnTo>
                    <a:lnTo>
                      <a:pt x="608" y="360"/>
                    </a:lnTo>
                    <a:lnTo>
                      <a:pt x="608" y="360"/>
                    </a:lnTo>
                    <a:close/>
                    <a:moveTo>
                      <a:pt x="170" y="32"/>
                    </a:moveTo>
                    <a:lnTo>
                      <a:pt x="170" y="32"/>
                    </a:lnTo>
                    <a:lnTo>
                      <a:pt x="170" y="32"/>
                    </a:lnTo>
                    <a:lnTo>
                      <a:pt x="170" y="32"/>
                    </a:lnTo>
                    <a:lnTo>
                      <a:pt x="170" y="32"/>
                    </a:lnTo>
                    <a:lnTo>
                      <a:pt x="170" y="32"/>
                    </a:lnTo>
                    <a:close/>
                    <a:moveTo>
                      <a:pt x="82" y="148"/>
                    </a:moveTo>
                    <a:lnTo>
                      <a:pt x="82" y="148"/>
                    </a:lnTo>
                    <a:lnTo>
                      <a:pt x="84" y="146"/>
                    </a:lnTo>
                    <a:lnTo>
                      <a:pt x="86" y="144"/>
                    </a:lnTo>
                    <a:lnTo>
                      <a:pt x="86" y="138"/>
                    </a:lnTo>
                    <a:lnTo>
                      <a:pt x="84" y="132"/>
                    </a:lnTo>
                    <a:lnTo>
                      <a:pt x="82" y="128"/>
                    </a:lnTo>
                    <a:lnTo>
                      <a:pt x="82" y="128"/>
                    </a:lnTo>
                    <a:lnTo>
                      <a:pt x="82" y="134"/>
                    </a:lnTo>
                    <a:lnTo>
                      <a:pt x="82" y="134"/>
                    </a:lnTo>
                    <a:lnTo>
                      <a:pt x="80" y="142"/>
                    </a:lnTo>
                    <a:lnTo>
                      <a:pt x="80" y="146"/>
                    </a:lnTo>
                    <a:lnTo>
                      <a:pt x="80" y="148"/>
                    </a:lnTo>
                    <a:lnTo>
                      <a:pt x="82" y="148"/>
                    </a:lnTo>
                    <a:lnTo>
                      <a:pt x="82" y="148"/>
                    </a:lnTo>
                    <a:close/>
                    <a:moveTo>
                      <a:pt x="268" y="116"/>
                    </a:moveTo>
                    <a:lnTo>
                      <a:pt x="268" y="116"/>
                    </a:lnTo>
                    <a:lnTo>
                      <a:pt x="270" y="114"/>
                    </a:lnTo>
                    <a:lnTo>
                      <a:pt x="268" y="112"/>
                    </a:lnTo>
                    <a:lnTo>
                      <a:pt x="268" y="110"/>
                    </a:lnTo>
                    <a:lnTo>
                      <a:pt x="264" y="110"/>
                    </a:lnTo>
                    <a:lnTo>
                      <a:pt x="264" y="110"/>
                    </a:lnTo>
                    <a:lnTo>
                      <a:pt x="262" y="110"/>
                    </a:lnTo>
                    <a:lnTo>
                      <a:pt x="264" y="114"/>
                    </a:lnTo>
                    <a:lnTo>
                      <a:pt x="268" y="116"/>
                    </a:lnTo>
                    <a:lnTo>
                      <a:pt x="268" y="116"/>
                    </a:lnTo>
                    <a:close/>
                    <a:moveTo>
                      <a:pt x="280" y="76"/>
                    </a:moveTo>
                    <a:lnTo>
                      <a:pt x="280" y="76"/>
                    </a:lnTo>
                    <a:lnTo>
                      <a:pt x="276" y="76"/>
                    </a:lnTo>
                    <a:lnTo>
                      <a:pt x="274" y="74"/>
                    </a:lnTo>
                    <a:lnTo>
                      <a:pt x="272" y="74"/>
                    </a:lnTo>
                    <a:lnTo>
                      <a:pt x="270" y="72"/>
                    </a:lnTo>
                    <a:lnTo>
                      <a:pt x="270" y="72"/>
                    </a:lnTo>
                    <a:lnTo>
                      <a:pt x="264" y="72"/>
                    </a:lnTo>
                    <a:lnTo>
                      <a:pt x="264" y="72"/>
                    </a:lnTo>
                    <a:lnTo>
                      <a:pt x="270" y="76"/>
                    </a:lnTo>
                    <a:lnTo>
                      <a:pt x="270" y="76"/>
                    </a:lnTo>
                    <a:lnTo>
                      <a:pt x="264" y="76"/>
                    </a:lnTo>
                    <a:lnTo>
                      <a:pt x="264" y="76"/>
                    </a:lnTo>
                    <a:lnTo>
                      <a:pt x="264" y="76"/>
                    </a:lnTo>
                    <a:lnTo>
                      <a:pt x="266" y="78"/>
                    </a:lnTo>
                    <a:lnTo>
                      <a:pt x="272" y="78"/>
                    </a:lnTo>
                    <a:lnTo>
                      <a:pt x="282" y="80"/>
                    </a:lnTo>
                    <a:lnTo>
                      <a:pt x="282" y="80"/>
                    </a:lnTo>
                    <a:lnTo>
                      <a:pt x="280" y="80"/>
                    </a:lnTo>
                    <a:lnTo>
                      <a:pt x="280" y="78"/>
                    </a:lnTo>
                    <a:lnTo>
                      <a:pt x="280" y="76"/>
                    </a:lnTo>
                    <a:lnTo>
                      <a:pt x="280" y="76"/>
                    </a:lnTo>
                    <a:close/>
                    <a:moveTo>
                      <a:pt x="278" y="68"/>
                    </a:moveTo>
                    <a:lnTo>
                      <a:pt x="278" y="68"/>
                    </a:lnTo>
                    <a:lnTo>
                      <a:pt x="270" y="66"/>
                    </a:lnTo>
                    <a:lnTo>
                      <a:pt x="266" y="64"/>
                    </a:lnTo>
                    <a:lnTo>
                      <a:pt x="262" y="66"/>
                    </a:lnTo>
                    <a:lnTo>
                      <a:pt x="262" y="66"/>
                    </a:lnTo>
                    <a:lnTo>
                      <a:pt x="262" y="66"/>
                    </a:lnTo>
                    <a:lnTo>
                      <a:pt x="264" y="68"/>
                    </a:lnTo>
                    <a:lnTo>
                      <a:pt x="270" y="68"/>
                    </a:lnTo>
                    <a:lnTo>
                      <a:pt x="278" y="68"/>
                    </a:lnTo>
                    <a:lnTo>
                      <a:pt x="278" y="68"/>
                    </a:lnTo>
                    <a:close/>
                    <a:moveTo>
                      <a:pt x="232" y="76"/>
                    </a:moveTo>
                    <a:lnTo>
                      <a:pt x="232" y="76"/>
                    </a:lnTo>
                    <a:lnTo>
                      <a:pt x="244" y="76"/>
                    </a:lnTo>
                    <a:lnTo>
                      <a:pt x="252" y="76"/>
                    </a:lnTo>
                    <a:lnTo>
                      <a:pt x="256" y="76"/>
                    </a:lnTo>
                    <a:lnTo>
                      <a:pt x="256" y="76"/>
                    </a:lnTo>
                    <a:lnTo>
                      <a:pt x="256" y="70"/>
                    </a:lnTo>
                    <a:lnTo>
                      <a:pt x="254" y="68"/>
                    </a:lnTo>
                    <a:lnTo>
                      <a:pt x="248" y="66"/>
                    </a:lnTo>
                    <a:lnTo>
                      <a:pt x="242" y="68"/>
                    </a:lnTo>
                    <a:lnTo>
                      <a:pt x="232" y="72"/>
                    </a:lnTo>
                    <a:lnTo>
                      <a:pt x="230" y="74"/>
                    </a:lnTo>
                    <a:lnTo>
                      <a:pt x="232" y="76"/>
                    </a:lnTo>
                    <a:lnTo>
                      <a:pt x="232" y="76"/>
                    </a:lnTo>
                    <a:close/>
                    <a:moveTo>
                      <a:pt x="256" y="104"/>
                    </a:moveTo>
                    <a:lnTo>
                      <a:pt x="256" y="104"/>
                    </a:lnTo>
                    <a:lnTo>
                      <a:pt x="260" y="102"/>
                    </a:lnTo>
                    <a:lnTo>
                      <a:pt x="264" y="98"/>
                    </a:lnTo>
                    <a:lnTo>
                      <a:pt x="266" y="92"/>
                    </a:lnTo>
                    <a:lnTo>
                      <a:pt x="268" y="88"/>
                    </a:lnTo>
                    <a:lnTo>
                      <a:pt x="268" y="88"/>
                    </a:lnTo>
                    <a:lnTo>
                      <a:pt x="266" y="86"/>
                    </a:lnTo>
                    <a:lnTo>
                      <a:pt x="262" y="88"/>
                    </a:lnTo>
                    <a:lnTo>
                      <a:pt x="258" y="90"/>
                    </a:lnTo>
                    <a:lnTo>
                      <a:pt x="258" y="90"/>
                    </a:lnTo>
                    <a:lnTo>
                      <a:pt x="260" y="84"/>
                    </a:lnTo>
                    <a:lnTo>
                      <a:pt x="260" y="84"/>
                    </a:lnTo>
                    <a:lnTo>
                      <a:pt x="254" y="84"/>
                    </a:lnTo>
                    <a:lnTo>
                      <a:pt x="254" y="84"/>
                    </a:lnTo>
                    <a:lnTo>
                      <a:pt x="256" y="82"/>
                    </a:lnTo>
                    <a:lnTo>
                      <a:pt x="254" y="80"/>
                    </a:lnTo>
                    <a:lnTo>
                      <a:pt x="248" y="78"/>
                    </a:lnTo>
                    <a:lnTo>
                      <a:pt x="242" y="78"/>
                    </a:lnTo>
                    <a:lnTo>
                      <a:pt x="240" y="78"/>
                    </a:lnTo>
                    <a:lnTo>
                      <a:pt x="238" y="80"/>
                    </a:lnTo>
                    <a:lnTo>
                      <a:pt x="238" y="80"/>
                    </a:lnTo>
                    <a:lnTo>
                      <a:pt x="242" y="82"/>
                    </a:lnTo>
                    <a:lnTo>
                      <a:pt x="242" y="82"/>
                    </a:lnTo>
                    <a:lnTo>
                      <a:pt x="236" y="80"/>
                    </a:lnTo>
                    <a:lnTo>
                      <a:pt x="236" y="80"/>
                    </a:lnTo>
                    <a:lnTo>
                      <a:pt x="238" y="84"/>
                    </a:lnTo>
                    <a:lnTo>
                      <a:pt x="242" y="88"/>
                    </a:lnTo>
                    <a:lnTo>
                      <a:pt x="242" y="88"/>
                    </a:lnTo>
                    <a:lnTo>
                      <a:pt x="240" y="88"/>
                    </a:lnTo>
                    <a:lnTo>
                      <a:pt x="236" y="88"/>
                    </a:lnTo>
                    <a:lnTo>
                      <a:pt x="232" y="84"/>
                    </a:lnTo>
                    <a:lnTo>
                      <a:pt x="232" y="84"/>
                    </a:lnTo>
                    <a:lnTo>
                      <a:pt x="230" y="86"/>
                    </a:lnTo>
                    <a:lnTo>
                      <a:pt x="230" y="88"/>
                    </a:lnTo>
                    <a:lnTo>
                      <a:pt x="230" y="90"/>
                    </a:lnTo>
                    <a:lnTo>
                      <a:pt x="230" y="92"/>
                    </a:lnTo>
                    <a:lnTo>
                      <a:pt x="230" y="92"/>
                    </a:lnTo>
                    <a:lnTo>
                      <a:pt x="242" y="100"/>
                    </a:lnTo>
                    <a:lnTo>
                      <a:pt x="250" y="104"/>
                    </a:lnTo>
                    <a:lnTo>
                      <a:pt x="256" y="106"/>
                    </a:lnTo>
                    <a:lnTo>
                      <a:pt x="256" y="106"/>
                    </a:lnTo>
                    <a:lnTo>
                      <a:pt x="254" y="104"/>
                    </a:lnTo>
                    <a:lnTo>
                      <a:pt x="254" y="104"/>
                    </a:lnTo>
                    <a:lnTo>
                      <a:pt x="256" y="104"/>
                    </a:lnTo>
                    <a:lnTo>
                      <a:pt x="256" y="104"/>
                    </a:lnTo>
                    <a:close/>
                    <a:moveTo>
                      <a:pt x="426" y="694"/>
                    </a:moveTo>
                    <a:lnTo>
                      <a:pt x="426" y="694"/>
                    </a:lnTo>
                    <a:lnTo>
                      <a:pt x="420" y="690"/>
                    </a:lnTo>
                    <a:lnTo>
                      <a:pt x="416" y="686"/>
                    </a:lnTo>
                    <a:lnTo>
                      <a:pt x="412" y="680"/>
                    </a:lnTo>
                    <a:lnTo>
                      <a:pt x="406" y="678"/>
                    </a:lnTo>
                    <a:lnTo>
                      <a:pt x="406" y="678"/>
                    </a:lnTo>
                    <a:lnTo>
                      <a:pt x="390" y="676"/>
                    </a:lnTo>
                    <a:lnTo>
                      <a:pt x="374" y="676"/>
                    </a:lnTo>
                    <a:lnTo>
                      <a:pt x="374" y="676"/>
                    </a:lnTo>
                    <a:lnTo>
                      <a:pt x="376" y="672"/>
                    </a:lnTo>
                    <a:lnTo>
                      <a:pt x="378" y="666"/>
                    </a:lnTo>
                    <a:lnTo>
                      <a:pt x="378" y="666"/>
                    </a:lnTo>
                    <a:lnTo>
                      <a:pt x="376" y="664"/>
                    </a:lnTo>
                    <a:lnTo>
                      <a:pt x="368" y="660"/>
                    </a:lnTo>
                    <a:lnTo>
                      <a:pt x="360" y="658"/>
                    </a:lnTo>
                    <a:lnTo>
                      <a:pt x="356" y="660"/>
                    </a:lnTo>
                    <a:lnTo>
                      <a:pt x="354" y="662"/>
                    </a:lnTo>
                    <a:lnTo>
                      <a:pt x="354" y="662"/>
                    </a:lnTo>
                    <a:lnTo>
                      <a:pt x="348" y="662"/>
                    </a:lnTo>
                    <a:lnTo>
                      <a:pt x="346" y="664"/>
                    </a:lnTo>
                    <a:lnTo>
                      <a:pt x="344" y="664"/>
                    </a:lnTo>
                    <a:lnTo>
                      <a:pt x="344" y="664"/>
                    </a:lnTo>
                    <a:lnTo>
                      <a:pt x="342" y="662"/>
                    </a:lnTo>
                    <a:lnTo>
                      <a:pt x="342" y="662"/>
                    </a:lnTo>
                    <a:lnTo>
                      <a:pt x="352" y="656"/>
                    </a:lnTo>
                    <a:lnTo>
                      <a:pt x="354" y="654"/>
                    </a:lnTo>
                    <a:lnTo>
                      <a:pt x="354" y="652"/>
                    </a:lnTo>
                    <a:lnTo>
                      <a:pt x="346" y="652"/>
                    </a:lnTo>
                    <a:lnTo>
                      <a:pt x="346" y="652"/>
                    </a:lnTo>
                    <a:lnTo>
                      <a:pt x="332" y="654"/>
                    </a:lnTo>
                    <a:lnTo>
                      <a:pt x="332" y="654"/>
                    </a:lnTo>
                    <a:lnTo>
                      <a:pt x="346" y="642"/>
                    </a:lnTo>
                    <a:lnTo>
                      <a:pt x="346" y="642"/>
                    </a:lnTo>
                    <a:lnTo>
                      <a:pt x="348" y="640"/>
                    </a:lnTo>
                    <a:lnTo>
                      <a:pt x="348" y="638"/>
                    </a:lnTo>
                    <a:lnTo>
                      <a:pt x="346" y="630"/>
                    </a:lnTo>
                    <a:lnTo>
                      <a:pt x="344" y="622"/>
                    </a:lnTo>
                    <a:lnTo>
                      <a:pt x="342" y="620"/>
                    </a:lnTo>
                    <a:lnTo>
                      <a:pt x="344" y="618"/>
                    </a:lnTo>
                    <a:lnTo>
                      <a:pt x="344" y="618"/>
                    </a:lnTo>
                    <a:lnTo>
                      <a:pt x="342" y="616"/>
                    </a:lnTo>
                    <a:lnTo>
                      <a:pt x="338" y="614"/>
                    </a:lnTo>
                    <a:lnTo>
                      <a:pt x="324" y="604"/>
                    </a:lnTo>
                    <a:lnTo>
                      <a:pt x="298" y="592"/>
                    </a:lnTo>
                    <a:lnTo>
                      <a:pt x="298" y="592"/>
                    </a:lnTo>
                    <a:lnTo>
                      <a:pt x="298" y="592"/>
                    </a:lnTo>
                    <a:lnTo>
                      <a:pt x="298" y="590"/>
                    </a:lnTo>
                    <a:lnTo>
                      <a:pt x="294" y="580"/>
                    </a:lnTo>
                    <a:lnTo>
                      <a:pt x="290" y="572"/>
                    </a:lnTo>
                    <a:lnTo>
                      <a:pt x="286" y="570"/>
                    </a:lnTo>
                    <a:lnTo>
                      <a:pt x="286" y="570"/>
                    </a:lnTo>
                    <a:lnTo>
                      <a:pt x="286" y="566"/>
                    </a:lnTo>
                    <a:lnTo>
                      <a:pt x="284" y="564"/>
                    </a:lnTo>
                    <a:lnTo>
                      <a:pt x="278" y="562"/>
                    </a:lnTo>
                    <a:lnTo>
                      <a:pt x="278" y="562"/>
                    </a:lnTo>
                    <a:lnTo>
                      <a:pt x="276" y="560"/>
                    </a:lnTo>
                    <a:lnTo>
                      <a:pt x="276" y="558"/>
                    </a:lnTo>
                    <a:lnTo>
                      <a:pt x="280" y="556"/>
                    </a:lnTo>
                    <a:lnTo>
                      <a:pt x="280" y="556"/>
                    </a:lnTo>
                    <a:lnTo>
                      <a:pt x="258" y="550"/>
                    </a:lnTo>
                    <a:lnTo>
                      <a:pt x="240" y="544"/>
                    </a:lnTo>
                    <a:lnTo>
                      <a:pt x="226" y="536"/>
                    </a:lnTo>
                    <a:lnTo>
                      <a:pt x="226" y="536"/>
                    </a:lnTo>
                    <a:lnTo>
                      <a:pt x="230" y="536"/>
                    </a:lnTo>
                    <a:lnTo>
                      <a:pt x="230" y="536"/>
                    </a:lnTo>
                    <a:lnTo>
                      <a:pt x="228" y="532"/>
                    </a:lnTo>
                    <a:lnTo>
                      <a:pt x="226" y="530"/>
                    </a:lnTo>
                    <a:lnTo>
                      <a:pt x="224" y="530"/>
                    </a:lnTo>
                    <a:lnTo>
                      <a:pt x="224" y="530"/>
                    </a:lnTo>
                    <a:lnTo>
                      <a:pt x="224" y="534"/>
                    </a:lnTo>
                    <a:lnTo>
                      <a:pt x="224" y="534"/>
                    </a:lnTo>
                    <a:lnTo>
                      <a:pt x="226" y="534"/>
                    </a:lnTo>
                    <a:lnTo>
                      <a:pt x="226" y="534"/>
                    </a:lnTo>
                    <a:lnTo>
                      <a:pt x="224" y="534"/>
                    </a:lnTo>
                    <a:lnTo>
                      <a:pt x="224" y="534"/>
                    </a:lnTo>
                    <a:lnTo>
                      <a:pt x="224" y="534"/>
                    </a:lnTo>
                    <a:lnTo>
                      <a:pt x="224" y="534"/>
                    </a:lnTo>
                    <a:lnTo>
                      <a:pt x="218" y="534"/>
                    </a:lnTo>
                    <a:lnTo>
                      <a:pt x="216" y="534"/>
                    </a:lnTo>
                    <a:lnTo>
                      <a:pt x="212" y="536"/>
                    </a:lnTo>
                    <a:lnTo>
                      <a:pt x="212" y="536"/>
                    </a:lnTo>
                    <a:lnTo>
                      <a:pt x="212" y="544"/>
                    </a:lnTo>
                    <a:lnTo>
                      <a:pt x="212" y="546"/>
                    </a:lnTo>
                    <a:lnTo>
                      <a:pt x="208" y="548"/>
                    </a:lnTo>
                    <a:lnTo>
                      <a:pt x="208" y="548"/>
                    </a:lnTo>
                    <a:lnTo>
                      <a:pt x="208" y="546"/>
                    </a:lnTo>
                    <a:lnTo>
                      <a:pt x="208" y="546"/>
                    </a:lnTo>
                    <a:lnTo>
                      <a:pt x="206" y="546"/>
                    </a:lnTo>
                    <a:lnTo>
                      <a:pt x="206" y="546"/>
                    </a:lnTo>
                    <a:lnTo>
                      <a:pt x="206" y="546"/>
                    </a:lnTo>
                    <a:lnTo>
                      <a:pt x="206" y="546"/>
                    </a:lnTo>
                    <a:lnTo>
                      <a:pt x="206" y="544"/>
                    </a:lnTo>
                    <a:lnTo>
                      <a:pt x="208" y="538"/>
                    </a:lnTo>
                    <a:lnTo>
                      <a:pt x="208" y="538"/>
                    </a:lnTo>
                    <a:lnTo>
                      <a:pt x="212" y="534"/>
                    </a:lnTo>
                    <a:lnTo>
                      <a:pt x="216" y="526"/>
                    </a:lnTo>
                    <a:lnTo>
                      <a:pt x="216" y="526"/>
                    </a:lnTo>
                    <a:lnTo>
                      <a:pt x="206" y="526"/>
                    </a:lnTo>
                    <a:lnTo>
                      <a:pt x="192" y="526"/>
                    </a:lnTo>
                    <a:lnTo>
                      <a:pt x="192" y="526"/>
                    </a:lnTo>
                    <a:lnTo>
                      <a:pt x="184" y="528"/>
                    </a:lnTo>
                    <a:lnTo>
                      <a:pt x="178" y="532"/>
                    </a:lnTo>
                    <a:lnTo>
                      <a:pt x="172" y="536"/>
                    </a:lnTo>
                    <a:lnTo>
                      <a:pt x="166" y="542"/>
                    </a:lnTo>
                    <a:lnTo>
                      <a:pt x="166" y="542"/>
                    </a:lnTo>
                    <a:lnTo>
                      <a:pt x="162" y="534"/>
                    </a:lnTo>
                    <a:lnTo>
                      <a:pt x="154" y="526"/>
                    </a:lnTo>
                    <a:lnTo>
                      <a:pt x="154" y="526"/>
                    </a:lnTo>
                    <a:lnTo>
                      <a:pt x="154" y="528"/>
                    </a:lnTo>
                    <a:lnTo>
                      <a:pt x="154" y="532"/>
                    </a:lnTo>
                    <a:lnTo>
                      <a:pt x="156" y="538"/>
                    </a:lnTo>
                    <a:lnTo>
                      <a:pt x="156" y="538"/>
                    </a:lnTo>
                    <a:lnTo>
                      <a:pt x="154" y="552"/>
                    </a:lnTo>
                    <a:lnTo>
                      <a:pt x="152" y="568"/>
                    </a:lnTo>
                    <a:lnTo>
                      <a:pt x="152" y="568"/>
                    </a:lnTo>
                    <a:lnTo>
                      <a:pt x="152" y="570"/>
                    </a:lnTo>
                    <a:lnTo>
                      <a:pt x="152" y="570"/>
                    </a:lnTo>
                    <a:lnTo>
                      <a:pt x="148" y="574"/>
                    </a:lnTo>
                    <a:lnTo>
                      <a:pt x="148" y="574"/>
                    </a:lnTo>
                    <a:lnTo>
                      <a:pt x="140" y="578"/>
                    </a:lnTo>
                    <a:lnTo>
                      <a:pt x="136" y="580"/>
                    </a:lnTo>
                    <a:lnTo>
                      <a:pt x="134" y="584"/>
                    </a:lnTo>
                    <a:lnTo>
                      <a:pt x="134" y="584"/>
                    </a:lnTo>
                    <a:lnTo>
                      <a:pt x="130" y="586"/>
                    </a:lnTo>
                    <a:lnTo>
                      <a:pt x="130" y="586"/>
                    </a:lnTo>
                    <a:lnTo>
                      <a:pt x="130" y="584"/>
                    </a:lnTo>
                    <a:lnTo>
                      <a:pt x="130" y="584"/>
                    </a:lnTo>
                    <a:lnTo>
                      <a:pt x="126" y="584"/>
                    </a:lnTo>
                    <a:lnTo>
                      <a:pt x="124" y="586"/>
                    </a:lnTo>
                    <a:lnTo>
                      <a:pt x="124" y="586"/>
                    </a:lnTo>
                    <a:lnTo>
                      <a:pt x="124" y="588"/>
                    </a:lnTo>
                    <a:lnTo>
                      <a:pt x="126" y="588"/>
                    </a:lnTo>
                    <a:lnTo>
                      <a:pt x="126" y="588"/>
                    </a:lnTo>
                    <a:lnTo>
                      <a:pt x="118" y="592"/>
                    </a:lnTo>
                    <a:lnTo>
                      <a:pt x="114" y="598"/>
                    </a:lnTo>
                    <a:lnTo>
                      <a:pt x="112" y="600"/>
                    </a:lnTo>
                    <a:lnTo>
                      <a:pt x="112" y="602"/>
                    </a:lnTo>
                    <a:lnTo>
                      <a:pt x="114" y="604"/>
                    </a:lnTo>
                    <a:lnTo>
                      <a:pt x="118" y="606"/>
                    </a:lnTo>
                    <a:lnTo>
                      <a:pt x="118" y="606"/>
                    </a:lnTo>
                    <a:lnTo>
                      <a:pt x="110" y="614"/>
                    </a:lnTo>
                    <a:lnTo>
                      <a:pt x="104" y="624"/>
                    </a:lnTo>
                    <a:lnTo>
                      <a:pt x="104" y="624"/>
                    </a:lnTo>
                    <a:lnTo>
                      <a:pt x="104" y="630"/>
                    </a:lnTo>
                    <a:lnTo>
                      <a:pt x="106" y="636"/>
                    </a:lnTo>
                    <a:lnTo>
                      <a:pt x="112" y="650"/>
                    </a:lnTo>
                    <a:lnTo>
                      <a:pt x="112" y="650"/>
                    </a:lnTo>
                    <a:lnTo>
                      <a:pt x="118" y="668"/>
                    </a:lnTo>
                    <a:lnTo>
                      <a:pt x="120" y="678"/>
                    </a:lnTo>
                    <a:lnTo>
                      <a:pt x="120" y="688"/>
                    </a:lnTo>
                    <a:lnTo>
                      <a:pt x="120" y="688"/>
                    </a:lnTo>
                    <a:lnTo>
                      <a:pt x="120" y="692"/>
                    </a:lnTo>
                    <a:lnTo>
                      <a:pt x="122" y="698"/>
                    </a:lnTo>
                    <a:lnTo>
                      <a:pt x="130" y="706"/>
                    </a:lnTo>
                    <a:lnTo>
                      <a:pt x="146" y="720"/>
                    </a:lnTo>
                    <a:lnTo>
                      <a:pt x="146" y="720"/>
                    </a:lnTo>
                    <a:lnTo>
                      <a:pt x="152" y="728"/>
                    </a:lnTo>
                    <a:lnTo>
                      <a:pt x="152" y="736"/>
                    </a:lnTo>
                    <a:lnTo>
                      <a:pt x="150" y="744"/>
                    </a:lnTo>
                    <a:lnTo>
                      <a:pt x="144" y="752"/>
                    </a:lnTo>
                    <a:lnTo>
                      <a:pt x="132" y="768"/>
                    </a:lnTo>
                    <a:lnTo>
                      <a:pt x="126" y="776"/>
                    </a:lnTo>
                    <a:lnTo>
                      <a:pt x="124" y="784"/>
                    </a:lnTo>
                    <a:lnTo>
                      <a:pt x="124" y="784"/>
                    </a:lnTo>
                    <a:lnTo>
                      <a:pt x="120" y="790"/>
                    </a:lnTo>
                    <a:lnTo>
                      <a:pt x="114" y="798"/>
                    </a:lnTo>
                    <a:lnTo>
                      <a:pt x="108" y="806"/>
                    </a:lnTo>
                    <a:lnTo>
                      <a:pt x="100" y="810"/>
                    </a:lnTo>
                    <a:lnTo>
                      <a:pt x="100" y="810"/>
                    </a:lnTo>
                    <a:lnTo>
                      <a:pt x="96" y="814"/>
                    </a:lnTo>
                    <a:lnTo>
                      <a:pt x="94" y="820"/>
                    </a:lnTo>
                    <a:lnTo>
                      <a:pt x="92" y="824"/>
                    </a:lnTo>
                    <a:lnTo>
                      <a:pt x="92" y="826"/>
                    </a:lnTo>
                    <a:lnTo>
                      <a:pt x="94" y="828"/>
                    </a:lnTo>
                    <a:lnTo>
                      <a:pt x="98" y="828"/>
                    </a:lnTo>
                    <a:lnTo>
                      <a:pt x="98" y="828"/>
                    </a:lnTo>
                    <a:lnTo>
                      <a:pt x="96" y="830"/>
                    </a:lnTo>
                    <a:lnTo>
                      <a:pt x="94" y="832"/>
                    </a:lnTo>
                    <a:lnTo>
                      <a:pt x="92" y="836"/>
                    </a:lnTo>
                    <a:lnTo>
                      <a:pt x="92" y="836"/>
                    </a:lnTo>
                    <a:lnTo>
                      <a:pt x="90" y="838"/>
                    </a:lnTo>
                    <a:lnTo>
                      <a:pt x="88" y="838"/>
                    </a:lnTo>
                    <a:lnTo>
                      <a:pt x="88" y="838"/>
                    </a:lnTo>
                    <a:lnTo>
                      <a:pt x="88" y="838"/>
                    </a:lnTo>
                    <a:lnTo>
                      <a:pt x="88" y="838"/>
                    </a:lnTo>
                    <a:lnTo>
                      <a:pt x="86" y="840"/>
                    </a:lnTo>
                    <a:lnTo>
                      <a:pt x="82" y="838"/>
                    </a:lnTo>
                    <a:lnTo>
                      <a:pt x="82" y="838"/>
                    </a:lnTo>
                    <a:lnTo>
                      <a:pt x="84" y="838"/>
                    </a:lnTo>
                    <a:lnTo>
                      <a:pt x="82" y="838"/>
                    </a:lnTo>
                    <a:lnTo>
                      <a:pt x="84" y="838"/>
                    </a:lnTo>
                    <a:lnTo>
                      <a:pt x="84" y="838"/>
                    </a:lnTo>
                    <a:lnTo>
                      <a:pt x="80" y="836"/>
                    </a:lnTo>
                    <a:lnTo>
                      <a:pt x="80" y="836"/>
                    </a:lnTo>
                    <a:lnTo>
                      <a:pt x="82" y="840"/>
                    </a:lnTo>
                    <a:lnTo>
                      <a:pt x="82" y="840"/>
                    </a:lnTo>
                    <a:lnTo>
                      <a:pt x="82" y="842"/>
                    </a:lnTo>
                    <a:lnTo>
                      <a:pt x="80" y="842"/>
                    </a:lnTo>
                    <a:lnTo>
                      <a:pt x="80" y="842"/>
                    </a:lnTo>
                    <a:lnTo>
                      <a:pt x="86" y="844"/>
                    </a:lnTo>
                    <a:lnTo>
                      <a:pt x="86" y="844"/>
                    </a:lnTo>
                    <a:lnTo>
                      <a:pt x="80" y="844"/>
                    </a:lnTo>
                    <a:lnTo>
                      <a:pt x="80" y="844"/>
                    </a:lnTo>
                    <a:lnTo>
                      <a:pt x="80" y="846"/>
                    </a:lnTo>
                    <a:lnTo>
                      <a:pt x="80" y="848"/>
                    </a:lnTo>
                    <a:lnTo>
                      <a:pt x="82" y="848"/>
                    </a:lnTo>
                    <a:lnTo>
                      <a:pt x="82" y="848"/>
                    </a:lnTo>
                    <a:lnTo>
                      <a:pt x="78" y="848"/>
                    </a:lnTo>
                    <a:lnTo>
                      <a:pt x="78" y="848"/>
                    </a:lnTo>
                    <a:lnTo>
                      <a:pt x="90" y="858"/>
                    </a:lnTo>
                    <a:lnTo>
                      <a:pt x="90" y="858"/>
                    </a:lnTo>
                    <a:lnTo>
                      <a:pt x="86" y="858"/>
                    </a:lnTo>
                    <a:lnTo>
                      <a:pt x="86" y="858"/>
                    </a:lnTo>
                    <a:lnTo>
                      <a:pt x="94" y="860"/>
                    </a:lnTo>
                    <a:lnTo>
                      <a:pt x="104" y="860"/>
                    </a:lnTo>
                    <a:lnTo>
                      <a:pt x="104" y="860"/>
                    </a:lnTo>
                    <a:lnTo>
                      <a:pt x="112" y="856"/>
                    </a:lnTo>
                    <a:lnTo>
                      <a:pt x="120" y="854"/>
                    </a:lnTo>
                    <a:lnTo>
                      <a:pt x="124" y="854"/>
                    </a:lnTo>
                    <a:lnTo>
                      <a:pt x="124" y="854"/>
                    </a:lnTo>
                    <a:lnTo>
                      <a:pt x="120" y="852"/>
                    </a:lnTo>
                    <a:lnTo>
                      <a:pt x="118" y="850"/>
                    </a:lnTo>
                    <a:lnTo>
                      <a:pt x="118" y="848"/>
                    </a:lnTo>
                    <a:lnTo>
                      <a:pt x="118" y="848"/>
                    </a:lnTo>
                    <a:lnTo>
                      <a:pt x="130" y="846"/>
                    </a:lnTo>
                    <a:lnTo>
                      <a:pt x="136" y="846"/>
                    </a:lnTo>
                    <a:lnTo>
                      <a:pt x="138" y="844"/>
                    </a:lnTo>
                    <a:lnTo>
                      <a:pt x="138" y="844"/>
                    </a:lnTo>
                    <a:lnTo>
                      <a:pt x="138" y="844"/>
                    </a:lnTo>
                    <a:lnTo>
                      <a:pt x="142" y="844"/>
                    </a:lnTo>
                    <a:lnTo>
                      <a:pt x="144" y="846"/>
                    </a:lnTo>
                    <a:lnTo>
                      <a:pt x="146" y="844"/>
                    </a:lnTo>
                    <a:lnTo>
                      <a:pt x="146" y="844"/>
                    </a:lnTo>
                    <a:lnTo>
                      <a:pt x="142" y="844"/>
                    </a:lnTo>
                    <a:lnTo>
                      <a:pt x="138" y="840"/>
                    </a:lnTo>
                    <a:lnTo>
                      <a:pt x="138" y="840"/>
                    </a:lnTo>
                    <a:lnTo>
                      <a:pt x="144" y="840"/>
                    </a:lnTo>
                    <a:lnTo>
                      <a:pt x="156" y="840"/>
                    </a:lnTo>
                    <a:lnTo>
                      <a:pt x="178" y="840"/>
                    </a:lnTo>
                    <a:lnTo>
                      <a:pt x="178" y="840"/>
                    </a:lnTo>
                    <a:lnTo>
                      <a:pt x="188" y="838"/>
                    </a:lnTo>
                    <a:lnTo>
                      <a:pt x="196" y="836"/>
                    </a:lnTo>
                    <a:lnTo>
                      <a:pt x="198" y="834"/>
                    </a:lnTo>
                    <a:lnTo>
                      <a:pt x="200" y="830"/>
                    </a:lnTo>
                    <a:lnTo>
                      <a:pt x="200" y="826"/>
                    </a:lnTo>
                    <a:lnTo>
                      <a:pt x="198" y="822"/>
                    </a:lnTo>
                    <a:lnTo>
                      <a:pt x="198" y="822"/>
                    </a:lnTo>
                    <a:lnTo>
                      <a:pt x="200" y="826"/>
                    </a:lnTo>
                    <a:lnTo>
                      <a:pt x="206" y="830"/>
                    </a:lnTo>
                    <a:lnTo>
                      <a:pt x="212" y="830"/>
                    </a:lnTo>
                    <a:lnTo>
                      <a:pt x="220" y="830"/>
                    </a:lnTo>
                    <a:lnTo>
                      <a:pt x="220" y="830"/>
                    </a:lnTo>
                    <a:lnTo>
                      <a:pt x="238" y="826"/>
                    </a:lnTo>
                    <a:lnTo>
                      <a:pt x="248" y="822"/>
                    </a:lnTo>
                    <a:lnTo>
                      <a:pt x="252" y="818"/>
                    </a:lnTo>
                    <a:lnTo>
                      <a:pt x="252" y="818"/>
                    </a:lnTo>
                    <a:lnTo>
                      <a:pt x="252" y="820"/>
                    </a:lnTo>
                    <a:lnTo>
                      <a:pt x="248" y="822"/>
                    </a:lnTo>
                    <a:lnTo>
                      <a:pt x="244" y="824"/>
                    </a:lnTo>
                    <a:lnTo>
                      <a:pt x="244" y="824"/>
                    </a:lnTo>
                    <a:lnTo>
                      <a:pt x="250" y="824"/>
                    </a:lnTo>
                    <a:lnTo>
                      <a:pt x="256" y="822"/>
                    </a:lnTo>
                    <a:lnTo>
                      <a:pt x="268" y="814"/>
                    </a:lnTo>
                    <a:lnTo>
                      <a:pt x="280" y="804"/>
                    </a:lnTo>
                    <a:lnTo>
                      <a:pt x="286" y="800"/>
                    </a:lnTo>
                    <a:lnTo>
                      <a:pt x="290" y="798"/>
                    </a:lnTo>
                    <a:lnTo>
                      <a:pt x="290" y="798"/>
                    </a:lnTo>
                    <a:lnTo>
                      <a:pt x="308" y="794"/>
                    </a:lnTo>
                    <a:lnTo>
                      <a:pt x="326" y="792"/>
                    </a:lnTo>
                    <a:lnTo>
                      <a:pt x="342" y="786"/>
                    </a:lnTo>
                    <a:lnTo>
                      <a:pt x="350" y="784"/>
                    </a:lnTo>
                    <a:lnTo>
                      <a:pt x="358" y="778"/>
                    </a:lnTo>
                    <a:lnTo>
                      <a:pt x="358" y="778"/>
                    </a:lnTo>
                    <a:lnTo>
                      <a:pt x="374" y="756"/>
                    </a:lnTo>
                    <a:lnTo>
                      <a:pt x="388" y="740"/>
                    </a:lnTo>
                    <a:lnTo>
                      <a:pt x="388" y="740"/>
                    </a:lnTo>
                    <a:lnTo>
                      <a:pt x="390" y="740"/>
                    </a:lnTo>
                    <a:lnTo>
                      <a:pt x="394" y="740"/>
                    </a:lnTo>
                    <a:lnTo>
                      <a:pt x="400" y="736"/>
                    </a:lnTo>
                    <a:lnTo>
                      <a:pt x="408" y="728"/>
                    </a:lnTo>
                    <a:lnTo>
                      <a:pt x="418" y="720"/>
                    </a:lnTo>
                    <a:lnTo>
                      <a:pt x="424" y="712"/>
                    </a:lnTo>
                    <a:lnTo>
                      <a:pt x="428" y="702"/>
                    </a:lnTo>
                    <a:lnTo>
                      <a:pt x="430" y="696"/>
                    </a:lnTo>
                    <a:lnTo>
                      <a:pt x="428" y="694"/>
                    </a:lnTo>
                    <a:lnTo>
                      <a:pt x="426" y="694"/>
                    </a:lnTo>
                    <a:lnTo>
                      <a:pt x="426" y="694"/>
                    </a:lnTo>
                    <a:close/>
                    <a:moveTo>
                      <a:pt x="210" y="474"/>
                    </a:moveTo>
                    <a:lnTo>
                      <a:pt x="210" y="474"/>
                    </a:lnTo>
                    <a:lnTo>
                      <a:pt x="212" y="474"/>
                    </a:lnTo>
                    <a:lnTo>
                      <a:pt x="212" y="474"/>
                    </a:lnTo>
                    <a:lnTo>
                      <a:pt x="212" y="474"/>
                    </a:lnTo>
                    <a:lnTo>
                      <a:pt x="212" y="474"/>
                    </a:lnTo>
                    <a:lnTo>
                      <a:pt x="212" y="476"/>
                    </a:lnTo>
                    <a:lnTo>
                      <a:pt x="212" y="476"/>
                    </a:lnTo>
                    <a:lnTo>
                      <a:pt x="214" y="476"/>
                    </a:lnTo>
                    <a:lnTo>
                      <a:pt x="214" y="476"/>
                    </a:lnTo>
                    <a:lnTo>
                      <a:pt x="224" y="482"/>
                    </a:lnTo>
                    <a:lnTo>
                      <a:pt x="232" y="484"/>
                    </a:lnTo>
                    <a:lnTo>
                      <a:pt x="232" y="484"/>
                    </a:lnTo>
                    <a:lnTo>
                      <a:pt x="246" y="486"/>
                    </a:lnTo>
                    <a:lnTo>
                      <a:pt x="250" y="486"/>
                    </a:lnTo>
                    <a:lnTo>
                      <a:pt x="252" y="486"/>
                    </a:lnTo>
                    <a:lnTo>
                      <a:pt x="252" y="486"/>
                    </a:lnTo>
                    <a:lnTo>
                      <a:pt x="252" y="482"/>
                    </a:lnTo>
                    <a:lnTo>
                      <a:pt x="248" y="478"/>
                    </a:lnTo>
                    <a:lnTo>
                      <a:pt x="236" y="470"/>
                    </a:lnTo>
                    <a:lnTo>
                      <a:pt x="236" y="470"/>
                    </a:lnTo>
                    <a:lnTo>
                      <a:pt x="228" y="464"/>
                    </a:lnTo>
                    <a:lnTo>
                      <a:pt x="224" y="464"/>
                    </a:lnTo>
                    <a:lnTo>
                      <a:pt x="222" y="466"/>
                    </a:lnTo>
                    <a:lnTo>
                      <a:pt x="222" y="466"/>
                    </a:lnTo>
                    <a:lnTo>
                      <a:pt x="224" y="470"/>
                    </a:lnTo>
                    <a:lnTo>
                      <a:pt x="224" y="474"/>
                    </a:lnTo>
                    <a:lnTo>
                      <a:pt x="222" y="476"/>
                    </a:lnTo>
                    <a:lnTo>
                      <a:pt x="222" y="476"/>
                    </a:lnTo>
                    <a:lnTo>
                      <a:pt x="216" y="474"/>
                    </a:lnTo>
                    <a:lnTo>
                      <a:pt x="212" y="472"/>
                    </a:lnTo>
                    <a:lnTo>
                      <a:pt x="210" y="472"/>
                    </a:lnTo>
                    <a:lnTo>
                      <a:pt x="210" y="474"/>
                    </a:lnTo>
                    <a:lnTo>
                      <a:pt x="210" y="474"/>
                    </a:lnTo>
                    <a:close/>
                    <a:moveTo>
                      <a:pt x="344" y="298"/>
                    </a:moveTo>
                    <a:lnTo>
                      <a:pt x="344" y="298"/>
                    </a:lnTo>
                    <a:lnTo>
                      <a:pt x="338" y="294"/>
                    </a:lnTo>
                    <a:lnTo>
                      <a:pt x="330" y="290"/>
                    </a:lnTo>
                    <a:lnTo>
                      <a:pt x="330" y="290"/>
                    </a:lnTo>
                    <a:lnTo>
                      <a:pt x="328" y="292"/>
                    </a:lnTo>
                    <a:lnTo>
                      <a:pt x="328" y="292"/>
                    </a:lnTo>
                    <a:lnTo>
                      <a:pt x="332" y="296"/>
                    </a:lnTo>
                    <a:lnTo>
                      <a:pt x="332" y="296"/>
                    </a:lnTo>
                    <a:lnTo>
                      <a:pt x="320" y="302"/>
                    </a:lnTo>
                    <a:lnTo>
                      <a:pt x="318" y="304"/>
                    </a:lnTo>
                    <a:lnTo>
                      <a:pt x="318" y="304"/>
                    </a:lnTo>
                    <a:lnTo>
                      <a:pt x="326" y="302"/>
                    </a:lnTo>
                    <a:lnTo>
                      <a:pt x="326" y="302"/>
                    </a:lnTo>
                    <a:lnTo>
                      <a:pt x="338" y="300"/>
                    </a:lnTo>
                    <a:lnTo>
                      <a:pt x="344" y="300"/>
                    </a:lnTo>
                    <a:lnTo>
                      <a:pt x="344" y="298"/>
                    </a:lnTo>
                    <a:lnTo>
                      <a:pt x="344" y="298"/>
                    </a:lnTo>
                    <a:lnTo>
                      <a:pt x="344" y="298"/>
                    </a:lnTo>
                    <a:close/>
                    <a:moveTo>
                      <a:pt x="274" y="150"/>
                    </a:moveTo>
                    <a:lnTo>
                      <a:pt x="274" y="150"/>
                    </a:lnTo>
                    <a:lnTo>
                      <a:pt x="278" y="152"/>
                    </a:lnTo>
                    <a:lnTo>
                      <a:pt x="284" y="154"/>
                    </a:lnTo>
                    <a:lnTo>
                      <a:pt x="294" y="158"/>
                    </a:lnTo>
                    <a:lnTo>
                      <a:pt x="294" y="158"/>
                    </a:lnTo>
                    <a:lnTo>
                      <a:pt x="294" y="156"/>
                    </a:lnTo>
                    <a:lnTo>
                      <a:pt x="292" y="154"/>
                    </a:lnTo>
                    <a:lnTo>
                      <a:pt x="292" y="154"/>
                    </a:lnTo>
                    <a:lnTo>
                      <a:pt x="288" y="148"/>
                    </a:lnTo>
                    <a:lnTo>
                      <a:pt x="284" y="144"/>
                    </a:lnTo>
                    <a:lnTo>
                      <a:pt x="282" y="144"/>
                    </a:lnTo>
                    <a:lnTo>
                      <a:pt x="280" y="144"/>
                    </a:lnTo>
                    <a:lnTo>
                      <a:pt x="274" y="150"/>
                    </a:lnTo>
                    <a:lnTo>
                      <a:pt x="274" y="150"/>
                    </a:lnTo>
                    <a:close/>
                    <a:moveTo>
                      <a:pt x="634" y="326"/>
                    </a:moveTo>
                    <a:lnTo>
                      <a:pt x="634" y="326"/>
                    </a:lnTo>
                    <a:lnTo>
                      <a:pt x="636" y="326"/>
                    </a:lnTo>
                    <a:lnTo>
                      <a:pt x="636" y="326"/>
                    </a:lnTo>
                    <a:lnTo>
                      <a:pt x="636" y="320"/>
                    </a:lnTo>
                    <a:lnTo>
                      <a:pt x="632" y="310"/>
                    </a:lnTo>
                    <a:lnTo>
                      <a:pt x="632" y="310"/>
                    </a:lnTo>
                    <a:lnTo>
                      <a:pt x="632" y="320"/>
                    </a:lnTo>
                    <a:lnTo>
                      <a:pt x="632" y="324"/>
                    </a:lnTo>
                    <a:lnTo>
                      <a:pt x="634" y="326"/>
                    </a:lnTo>
                    <a:lnTo>
                      <a:pt x="634" y="326"/>
                    </a:lnTo>
                    <a:close/>
                    <a:moveTo>
                      <a:pt x="284" y="94"/>
                    </a:moveTo>
                    <a:lnTo>
                      <a:pt x="284" y="94"/>
                    </a:lnTo>
                    <a:lnTo>
                      <a:pt x="282" y="92"/>
                    </a:lnTo>
                    <a:lnTo>
                      <a:pt x="280" y="92"/>
                    </a:lnTo>
                    <a:lnTo>
                      <a:pt x="280" y="92"/>
                    </a:lnTo>
                    <a:lnTo>
                      <a:pt x="278" y="92"/>
                    </a:lnTo>
                    <a:lnTo>
                      <a:pt x="278" y="92"/>
                    </a:lnTo>
                    <a:lnTo>
                      <a:pt x="278" y="94"/>
                    </a:lnTo>
                    <a:lnTo>
                      <a:pt x="278" y="94"/>
                    </a:lnTo>
                    <a:lnTo>
                      <a:pt x="278" y="94"/>
                    </a:lnTo>
                    <a:lnTo>
                      <a:pt x="278" y="94"/>
                    </a:lnTo>
                    <a:lnTo>
                      <a:pt x="276" y="94"/>
                    </a:lnTo>
                    <a:lnTo>
                      <a:pt x="274" y="94"/>
                    </a:lnTo>
                    <a:lnTo>
                      <a:pt x="274" y="92"/>
                    </a:lnTo>
                    <a:lnTo>
                      <a:pt x="272" y="94"/>
                    </a:lnTo>
                    <a:lnTo>
                      <a:pt x="272" y="94"/>
                    </a:lnTo>
                    <a:lnTo>
                      <a:pt x="272" y="98"/>
                    </a:lnTo>
                    <a:lnTo>
                      <a:pt x="272" y="100"/>
                    </a:lnTo>
                    <a:lnTo>
                      <a:pt x="274" y="102"/>
                    </a:lnTo>
                    <a:lnTo>
                      <a:pt x="274" y="102"/>
                    </a:lnTo>
                    <a:lnTo>
                      <a:pt x="280" y="100"/>
                    </a:lnTo>
                    <a:lnTo>
                      <a:pt x="284" y="96"/>
                    </a:lnTo>
                    <a:lnTo>
                      <a:pt x="284" y="94"/>
                    </a:lnTo>
                    <a:lnTo>
                      <a:pt x="284" y="94"/>
                    </a:lnTo>
                    <a:close/>
                    <a:moveTo>
                      <a:pt x="462" y="172"/>
                    </a:moveTo>
                    <a:lnTo>
                      <a:pt x="462" y="172"/>
                    </a:lnTo>
                    <a:lnTo>
                      <a:pt x="462" y="174"/>
                    </a:lnTo>
                    <a:lnTo>
                      <a:pt x="462" y="174"/>
                    </a:lnTo>
                    <a:lnTo>
                      <a:pt x="460" y="174"/>
                    </a:lnTo>
                    <a:lnTo>
                      <a:pt x="460" y="174"/>
                    </a:lnTo>
                    <a:lnTo>
                      <a:pt x="466" y="182"/>
                    </a:lnTo>
                    <a:lnTo>
                      <a:pt x="466" y="182"/>
                    </a:lnTo>
                    <a:lnTo>
                      <a:pt x="470" y="184"/>
                    </a:lnTo>
                    <a:lnTo>
                      <a:pt x="474" y="186"/>
                    </a:lnTo>
                    <a:lnTo>
                      <a:pt x="474" y="186"/>
                    </a:lnTo>
                    <a:lnTo>
                      <a:pt x="480" y="186"/>
                    </a:lnTo>
                    <a:lnTo>
                      <a:pt x="484" y="184"/>
                    </a:lnTo>
                    <a:lnTo>
                      <a:pt x="486" y="182"/>
                    </a:lnTo>
                    <a:lnTo>
                      <a:pt x="484" y="178"/>
                    </a:lnTo>
                    <a:lnTo>
                      <a:pt x="484" y="178"/>
                    </a:lnTo>
                    <a:lnTo>
                      <a:pt x="484" y="176"/>
                    </a:lnTo>
                    <a:lnTo>
                      <a:pt x="484" y="176"/>
                    </a:lnTo>
                    <a:lnTo>
                      <a:pt x="484" y="176"/>
                    </a:lnTo>
                    <a:lnTo>
                      <a:pt x="484" y="176"/>
                    </a:lnTo>
                    <a:lnTo>
                      <a:pt x="482" y="176"/>
                    </a:lnTo>
                    <a:lnTo>
                      <a:pt x="482" y="176"/>
                    </a:lnTo>
                    <a:lnTo>
                      <a:pt x="480" y="172"/>
                    </a:lnTo>
                    <a:lnTo>
                      <a:pt x="480" y="172"/>
                    </a:lnTo>
                    <a:lnTo>
                      <a:pt x="478" y="170"/>
                    </a:lnTo>
                    <a:lnTo>
                      <a:pt x="476" y="170"/>
                    </a:lnTo>
                    <a:lnTo>
                      <a:pt x="476" y="170"/>
                    </a:lnTo>
                    <a:lnTo>
                      <a:pt x="474" y="170"/>
                    </a:lnTo>
                    <a:lnTo>
                      <a:pt x="472" y="172"/>
                    </a:lnTo>
                    <a:lnTo>
                      <a:pt x="472" y="174"/>
                    </a:lnTo>
                    <a:lnTo>
                      <a:pt x="472" y="174"/>
                    </a:lnTo>
                    <a:lnTo>
                      <a:pt x="468" y="172"/>
                    </a:lnTo>
                    <a:lnTo>
                      <a:pt x="468" y="172"/>
                    </a:lnTo>
                    <a:lnTo>
                      <a:pt x="468" y="176"/>
                    </a:lnTo>
                    <a:lnTo>
                      <a:pt x="468" y="176"/>
                    </a:lnTo>
                    <a:lnTo>
                      <a:pt x="462" y="172"/>
                    </a:lnTo>
                    <a:lnTo>
                      <a:pt x="462" y="172"/>
                    </a:lnTo>
                    <a:lnTo>
                      <a:pt x="462" y="172"/>
                    </a:lnTo>
                    <a:lnTo>
                      <a:pt x="462" y="172"/>
                    </a:lnTo>
                    <a:close/>
                    <a:moveTo>
                      <a:pt x="562" y="254"/>
                    </a:moveTo>
                    <a:lnTo>
                      <a:pt x="562" y="254"/>
                    </a:lnTo>
                    <a:lnTo>
                      <a:pt x="564" y="256"/>
                    </a:lnTo>
                    <a:lnTo>
                      <a:pt x="562" y="260"/>
                    </a:lnTo>
                    <a:lnTo>
                      <a:pt x="562" y="264"/>
                    </a:lnTo>
                    <a:lnTo>
                      <a:pt x="564" y="266"/>
                    </a:lnTo>
                    <a:lnTo>
                      <a:pt x="564" y="266"/>
                    </a:lnTo>
                    <a:lnTo>
                      <a:pt x="564" y="266"/>
                    </a:lnTo>
                    <a:lnTo>
                      <a:pt x="564" y="266"/>
                    </a:lnTo>
                    <a:lnTo>
                      <a:pt x="568" y="260"/>
                    </a:lnTo>
                    <a:lnTo>
                      <a:pt x="570" y="256"/>
                    </a:lnTo>
                    <a:lnTo>
                      <a:pt x="570" y="254"/>
                    </a:lnTo>
                    <a:lnTo>
                      <a:pt x="570" y="254"/>
                    </a:lnTo>
                    <a:lnTo>
                      <a:pt x="572" y="252"/>
                    </a:lnTo>
                    <a:lnTo>
                      <a:pt x="570" y="250"/>
                    </a:lnTo>
                    <a:lnTo>
                      <a:pt x="570" y="250"/>
                    </a:lnTo>
                    <a:lnTo>
                      <a:pt x="570" y="248"/>
                    </a:lnTo>
                    <a:lnTo>
                      <a:pt x="566" y="244"/>
                    </a:lnTo>
                    <a:lnTo>
                      <a:pt x="560" y="238"/>
                    </a:lnTo>
                    <a:lnTo>
                      <a:pt x="560" y="238"/>
                    </a:lnTo>
                    <a:lnTo>
                      <a:pt x="560" y="238"/>
                    </a:lnTo>
                    <a:lnTo>
                      <a:pt x="560" y="238"/>
                    </a:lnTo>
                    <a:lnTo>
                      <a:pt x="554" y="232"/>
                    </a:lnTo>
                    <a:lnTo>
                      <a:pt x="554" y="232"/>
                    </a:lnTo>
                    <a:lnTo>
                      <a:pt x="548" y="228"/>
                    </a:lnTo>
                    <a:lnTo>
                      <a:pt x="548" y="228"/>
                    </a:lnTo>
                    <a:lnTo>
                      <a:pt x="538" y="214"/>
                    </a:lnTo>
                    <a:lnTo>
                      <a:pt x="530" y="210"/>
                    </a:lnTo>
                    <a:lnTo>
                      <a:pt x="530" y="210"/>
                    </a:lnTo>
                    <a:lnTo>
                      <a:pt x="530" y="210"/>
                    </a:lnTo>
                    <a:lnTo>
                      <a:pt x="530" y="214"/>
                    </a:lnTo>
                    <a:lnTo>
                      <a:pt x="534" y="220"/>
                    </a:lnTo>
                    <a:lnTo>
                      <a:pt x="542" y="230"/>
                    </a:lnTo>
                    <a:lnTo>
                      <a:pt x="542" y="230"/>
                    </a:lnTo>
                    <a:lnTo>
                      <a:pt x="540" y="226"/>
                    </a:lnTo>
                    <a:lnTo>
                      <a:pt x="540" y="226"/>
                    </a:lnTo>
                    <a:lnTo>
                      <a:pt x="546" y="236"/>
                    </a:lnTo>
                    <a:lnTo>
                      <a:pt x="546" y="236"/>
                    </a:lnTo>
                    <a:lnTo>
                      <a:pt x="548" y="232"/>
                    </a:lnTo>
                    <a:lnTo>
                      <a:pt x="548" y="232"/>
                    </a:lnTo>
                    <a:lnTo>
                      <a:pt x="550" y="232"/>
                    </a:lnTo>
                    <a:lnTo>
                      <a:pt x="550" y="234"/>
                    </a:lnTo>
                    <a:lnTo>
                      <a:pt x="552" y="238"/>
                    </a:lnTo>
                    <a:lnTo>
                      <a:pt x="554" y="246"/>
                    </a:lnTo>
                    <a:lnTo>
                      <a:pt x="554" y="246"/>
                    </a:lnTo>
                    <a:lnTo>
                      <a:pt x="556" y="250"/>
                    </a:lnTo>
                    <a:lnTo>
                      <a:pt x="558" y="252"/>
                    </a:lnTo>
                    <a:lnTo>
                      <a:pt x="562" y="254"/>
                    </a:lnTo>
                    <a:lnTo>
                      <a:pt x="562" y="254"/>
                    </a:lnTo>
                    <a:close/>
                    <a:moveTo>
                      <a:pt x="620" y="310"/>
                    </a:moveTo>
                    <a:lnTo>
                      <a:pt x="620" y="310"/>
                    </a:lnTo>
                    <a:lnTo>
                      <a:pt x="620" y="310"/>
                    </a:lnTo>
                    <a:lnTo>
                      <a:pt x="620" y="310"/>
                    </a:lnTo>
                    <a:lnTo>
                      <a:pt x="620" y="310"/>
                    </a:lnTo>
                    <a:lnTo>
                      <a:pt x="620" y="310"/>
                    </a:lnTo>
                    <a:lnTo>
                      <a:pt x="618" y="310"/>
                    </a:lnTo>
                    <a:lnTo>
                      <a:pt x="618" y="310"/>
                    </a:lnTo>
                    <a:lnTo>
                      <a:pt x="620" y="316"/>
                    </a:lnTo>
                    <a:lnTo>
                      <a:pt x="620" y="316"/>
                    </a:lnTo>
                    <a:lnTo>
                      <a:pt x="622" y="322"/>
                    </a:lnTo>
                    <a:lnTo>
                      <a:pt x="622" y="324"/>
                    </a:lnTo>
                    <a:lnTo>
                      <a:pt x="624" y="324"/>
                    </a:lnTo>
                    <a:lnTo>
                      <a:pt x="624" y="324"/>
                    </a:lnTo>
                    <a:lnTo>
                      <a:pt x="624" y="320"/>
                    </a:lnTo>
                    <a:lnTo>
                      <a:pt x="624" y="316"/>
                    </a:lnTo>
                    <a:lnTo>
                      <a:pt x="624" y="316"/>
                    </a:lnTo>
                    <a:lnTo>
                      <a:pt x="624" y="316"/>
                    </a:lnTo>
                    <a:lnTo>
                      <a:pt x="624" y="316"/>
                    </a:lnTo>
                    <a:lnTo>
                      <a:pt x="622" y="312"/>
                    </a:lnTo>
                    <a:lnTo>
                      <a:pt x="620" y="310"/>
                    </a:lnTo>
                    <a:lnTo>
                      <a:pt x="620" y="310"/>
                    </a:lnTo>
                    <a:close/>
                    <a:moveTo>
                      <a:pt x="550" y="252"/>
                    </a:moveTo>
                    <a:lnTo>
                      <a:pt x="550" y="252"/>
                    </a:lnTo>
                    <a:lnTo>
                      <a:pt x="550" y="248"/>
                    </a:lnTo>
                    <a:lnTo>
                      <a:pt x="550" y="248"/>
                    </a:lnTo>
                    <a:lnTo>
                      <a:pt x="544" y="240"/>
                    </a:lnTo>
                    <a:lnTo>
                      <a:pt x="540" y="236"/>
                    </a:lnTo>
                    <a:lnTo>
                      <a:pt x="540" y="236"/>
                    </a:lnTo>
                    <a:lnTo>
                      <a:pt x="540" y="234"/>
                    </a:lnTo>
                    <a:lnTo>
                      <a:pt x="540" y="234"/>
                    </a:lnTo>
                    <a:lnTo>
                      <a:pt x="540" y="240"/>
                    </a:lnTo>
                    <a:lnTo>
                      <a:pt x="540" y="240"/>
                    </a:lnTo>
                    <a:lnTo>
                      <a:pt x="540" y="246"/>
                    </a:lnTo>
                    <a:lnTo>
                      <a:pt x="540" y="248"/>
                    </a:lnTo>
                    <a:lnTo>
                      <a:pt x="542" y="252"/>
                    </a:lnTo>
                    <a:lnTo>
                      <a:pt x="542" y="252"/>
                    </a:lnTo>
                    <a:lnTo>
                      <a:pt x="542" y="256"/>
                    </a:lnTo>
                    <a:lnTo>
                      <a:pt x="544" y="258"/>
                    </a:lnTo>
                    <a:lnTo>
                      <a:pt x="544" y="258"/>
                    </a:lnTo>
                    <a:lnTo>
                      <a:pt x="544" y="258"/>
                    </a:lnTo>
                    <a:lnTo>
                      <a:pt x="544" y="258"/>
                    </a:lnTo>
                    <a:lnTo>
                      <a:pt x="546" y="260"/>
                    </a:lnTo>
                    <a:lnTo>
                      <a:pt x="546" y="260"/>
                    </a:lnTo>
                    <a:lnTo>
                      <a:pt x="546" y="262"/>
                    </a:lnTo>
                    <a:lnTo>
                      <a:pt x="548" y="262"/>
                    </a:lnTo>
                    <a:lnTo>
                      <a:pt x="550" y="258"/>
                    </a:lnTo>
                    <a:lnTo>
                      <a:pt x="550" y="258"/>
                    </a:lnTo>
                    <a:lnTo>
                      <a:pt x="550" y="256"/>
                    </a:lnTo>
                    <a:lnTo>
                      <a:pt x="550" y="252"/>
                    </a:lnTo>
                    <a:lnTo>
                      <a:pt x="550" y="252"/>
                    </a:lnTo>
                    <a:close/>
                    <a:moveTo>
                      <a:pt x="384" y="88"/>
                    </a:moveTo>
                    <a:lnTo>
                      <a:pt x="384" y="88"/>
                    </a:lnTo>
                    <a:lnTo>
                      <a:pt x="388" y="84"/>
                    </a:lnTo>
                    <a:lnTo>
                      <a:pt x="388" y="84"/>
                    </a:lnTo>
                    <a:lnTo>
                      <a:pt x="384" y="84"/>
                    </a:lnTo>
                    <a:lnTo>
                      <a:pt x="378" y="84"/>
                    </a:lnTo>
                    <a:lnTo>
                      <a:pt x="378" y="84"/>
                    </a:lnTo>
                    <a:lnTo>
                      <a:pt x="380" y="82"/>
                    </a:lnTo>
                    <a:lnTo>
                      <a:pt x="380" y="82"/>
                    </a:lnTo>
                    <a:lnTo>
                      <a:pt x="370" y="82"/>
                    </a:lnTo>
                    <a:lnTo>
                      <a:pt x="370" y="82"/>
                    </a:lnTo>
                    <a:lnTo>
                      <a:pt x="374" y="84"/>
                    </a:lnTo>
                    <a:lnTo>
                      <a:pt x="374" y="84"/>
                    </a:lnTo>
                    <a:lnTo>
                      <a:pt x="370" y="84"/>
                    </a:lnTo>
                    <a:lnTo>
                      <a:pt x="370" y="84"/>
                    </a:lnTo>
                    <a:lnTo>
                      <a:pt x="372" y="86"/>
                    </a:lnTo>
                    <a:lnTo>
                      <a:pt x="372" y="86"/>
                    </a:lnTo>
                    <a:lnTo>
                      <a:pt x="368" y="84"/>
                    </a:lnTo>
                    <a:lnTo>
                      <a:pt x="368" y="84"/>
                    </a:lnTo>
                    <a:lnTo>
                      <a:pt x="372" y="88"/>
                    </a:lnTo>
                    <a:lnTo>
                      <a:pt x="372" y="88"/>
                    </a:lnTo>
                    <a:lnTo>
                      <a:pt x="366" y="84"/>
                    </a:lnTo>
                    <a:lnTo>
                      <a:pt x="366" y="84"/>
                    </a:lnTo>
                    <a:lnTo>
                      <a:pt x="366" y="86"/>
                    </a:lnTo>
                    <a:lnTo>
                      <a:pt x="366" y="86"/>
                    </a:lnTo>
                    <a:lnTo>
                      <a:pt x="362" y="86"/>
                    </a:lnTo>
                    <a:lnTo>
                      <a:pt x="360" y="84"/>
                    </a:lnTo>
                    <a:lnTo>
                      <a:pt x="360" y="86"/>
                    </a:lnTo>
                    <a:lnTo>
                      <a:pt x="360" y="86"/>
                    </a:lnTo>
                    <a:lnTo>
                      <a:pt x="358" y="86"/>
                    </a:lnTo>
                    <a:lnTo>
                      <a:pt x="354" y="86"/>
                    </a:lnTo>
                    <a:lnTo>
                      <a:pt x="350" y="90"/>
                    </a:lnTo>
                    <a:lnTo>
                      <a:pt x="350" y="90"/>
                    </a:lnTo>
                    <a:lnTo>
                      <a:pt x="352" y="90"/>
                    </a:lnTo>
                    <a:lnTo>
                      <a:pt x="352" y="92"/>
                    </a:lnTo>
                    <a:lnTo>
                      <a:pt x="352" y="92"/>
                    </a:lnTo>
                    <a:lnTo>
                      <a:pt x="346" y="94"/>
                    </a:lnTo>
                    <a:lnTo>
                      <a:pt x="342" y="94"/>
                    </a:lnTo>
                    <a:lnTo>
                      <a:pt x="342" y="96"/>
                    </a:lnTo>
                    <a:lnTo>
                      <a:pt x="342" y="96"/>
                    </a:lnTo>
                    <a:lnTo>
                      <a:pt x="342" y="98"/>
                    </a:lnTo>
                    <a:lnTo>
                      <a:pt x="346" y="100"/>
                    </a:lnTo>
                    <a:lnTo>
                      <a:pt x="348" y="100"/>
                    </a:lnTo>
                    <a:lnTo>
                      <a:pt x="350" y="102"/>
                    </a:lnTo>
                    <a:lnTo>
                      <a:pt x="350" y="102"/>
                    </a:lnTo>
                    <a:lnTo>
                      <a:pt x="348" y="102"/>
                    </a:lnTo>
                    <a:lnTo>
                      <a:pt x="346" y="102"/>
                    </a:lnTo>
                    <a:lnTo>
                      <a:pt x="348" y="102"/>
                    </a:lnTo>
                    <a:lnTo>
                      <a:pt x="348" y="102"/>
                    </a:lnTo>
                    <a:lnTo>
                      <a:pt x="344" y="102"/>
                    </a:lnTo>
                    <a:lnTo>
                      <a:pt x="344" y="102"/>
                    </a:lnTo>
                    <a:lnTo>
                      <a:pt x="342" y="104"/>
                    </a:lnTo>
                    <a:lnTo>
                      <a:pt x="344" y="104"/>
                    </a:lnTo>
                    <a:lnTo>
                      <a:pt x="350" y="108"/>
                    </a:lnTo>
                    <a:lnTo>
                      <a:pt x="360" y="112"/>
                    </a:lnTo>
                    <a:lnTo>
                      <a:pt x="360" y="112"/>
                    </a:lnTo>
                    <a:lnTo>
                      <a:pt x="368" y="126"/>
                    </a:lnTo>
                    <a:lnTo>
                      <a:pt x="374" y="136"/>
                    </a:lnTo>
                    <a:lnTo>
                      <a:pt x="374" y="136"/>
                    </a:lnTo>
                    <a:lnTo>
                      <a:pt x="376" y="136"/>
                    </a:lnTo>
                    <a:lnTo>
                      <a:pt x="376" y="134"/>
                    </a:lnTo>
                    <a:lnTo>
                      <a:pt x="376" y="134"/>
                    </a:lnTo>
                    <a:lnTo>
                      <a:pt x="384" y="144"/>
                    </a:lnTo>
                    <a:lnTo>
                      <a:pt x="384" y="144"/>
                    </a:lnTo>
                    <a:lnTo>
                      <a:pt x="376" y="142"/>
                    </a:lnTo>
                    <a:lnTo>
                      <a:pt x="376" y="142"/>
                    </a:lnTo>
                    <a:lnTo>
                      <a:pt x="378" y="144"/>
                    </a:lnTo>
                    <a:lnTo>
                      <a:pt x="378" y="144"/>
                    </a:lnTo>
                    <a:lnTo>
                      <a:pt x="376" y="144"/>
                    </a:lnTo>
                    <a:lnTo>
                      <a:pt x="376" y="144"/>
                    </a:lnTo>
                    <a:lnTo>
                      <a:pt x="376" y="146"/>
                    </a:lnTo>
                    <a:lnTo>
                      <a:pt x="376" y="146"/>
                    </a:lnTo>
                    <a:lnTo>
                      <a:pt x="378" y="150"/>
                    </a:lnTo>
                    <a:lnTo>
                      <a:pt x="382" y="150"/>
                    </a:lnTo>
                    <a:lnTo>
                      <a:pt x="382" y="150"/>
                    </a:lnTo>
                    <a:lnTo>
                      <a:pt x="380" y="148"/>
                    </a:lnTo>
                    <a:lnTo>
                      <a:pt x="378" y="146"/>
                    </a:lnTo>
                    <a:lnTo>
                      <a:pt x="378" y="146"/>
                    </a:lnTo>
                    <a:lnTo>
                      <a:pt x="378" y="144"/>
                    </a:lnTo>
                    <a:lnTo>
                      <a:pt x="378" y="144"/>
                    </a:lnTo>
                    <a:lnTo>
                      <a:pt x="386" y="148"/>
                    </a:lnTo>
                    <a:lnTo>
                      <a:pt x="388" y="150"/>
                    </a:lnTo>
                    <a:lnTo>
                      <a:pt x="388" y="152"/>
                    </a:lnTo>
                    <a:lnTo>
                      <a:pt x="388" y="152"/>
                    </a:lnTo>
                    <a:lnTo>
                      <a:pt x="388" y="158"/>
                    </a:lnTo>
                    <a:lnTo>
                      <a:pt x="388" y="158"/>
                    </a:lnTo>
                    <a:lnTo>
                      <a:pt x="386" y="158"/>
                    </a:lnTo>
                    <a:lnTo>
                      <a:pt x="386" y="158"/>
                    </a:lnTo>
                    <a:lnTo>
                      <a:pt x="386" y="160"/>
                    </a:lnTo>
                    <a:lnTo>
                      <a:pt x="386" y="160"/>
                    </a:lnTo>
                    <a:lnTo>
                      <a:pt x="382" y="160"/>
                    </a:lnTo>
                    <a:lnTo>
                      <a:pt x="382" y="160"/>
                    </a:lnTo>
                    <a:lnTo>
                      <a:pt x="384" y="162"/>
                    </a:lnTo>
                    <a:lnTo>
                      <a:pt x="384" y="162"/>
                    </a:lnTo>
                    <a:lnTo>
                      <a:pt x="382" y="162"/>
                    </a:lnTo>
                    <a:lnTo>
                      <a:pt x="382" y="162"/>
                    </a:lnTo>
                    <a:lnTo>
                      <a:pt x="384" y="164"/>
                    </a:lnTo>
                    <a:lnTo>
                      <a:pt x="384" y="164"/>
                    </a:lnTo>
                    <a:lnTo>
                      <a:pt x="382" y="166"/>
                    </a:lnTo>
                    <a:lnTo>
                      <a:pt x="382" y="166"/>
                    </a:lnTo>
                    <a:lnTo>
                      <a:pt x="386" y="166"/>
                    </a:lnTo>
                    <a:lnTo>
                      <a:pt x="390" y="166"/>
                    </a:lnTo>
                    <a:lnTo>
                      <a:pt x="390" y="166"/>
                    </a:lnTo>
                    <a:lnTo>
                      <a:pt x="384" y="170"/>
                    </a:lnTo>
                    <a:lnTo>
                      <a:pt x="384" y="170"/>
                    </a:lnTo>
                    <a:lnTo>
                      <a:pt x="386" y="170"/>
                    </a:lnTo>
                    <a:lnTo>
                      <a:pt x="384" y="170"/>
                    </a:lnTo>
                    <a:lnTo>
                      <a:pt x="384" y="172"/>
                    </a:lnTo>
                    <a:lnTo>
                      <a:pt x="384" y="172"/>
                    </a:lnTo>
                    <a:lnTo>
                      <a:pt x="386" y="172"/>
                    </a:lnTo>
                    <a:lnTo>
                      <a:pt x="390" y="172"/>
                    </a:lnTo>
                    <a:lnTo>
                      <a:pt x="390" y="172"/>
                    </a:lnTo>
                    <a:lnTo>
                      <a:pt x="386" y="174"/>
                    </a:lnTo>
                    <a:lnTo>
                      <a:pt x="386" y="174"/>
                    </a:lnTo>
                    <a:lnTo>
                      <a:pt x="388" y="174"/>
                    </a:lnTo>
                    <a:lnTo>
                      <a:pt x="388" y="176"/>
                    </a:lnTo>
                    <a:lnTo>
                      <a:pt x="388" y="180"/>
                    </a:lnTo>
                    <a:lnTo>
                      <a:pt x="388" y="180"/>
                    </a:lnTo>
                    <a:lnTo>
                      <a:pt x="390" y="178"/>
                    </a:lnTo>
                    <a:lnTo>
                      <a:pt x="390" y="178"/>
                    </a:lnTo>
                    <a:lnTo>
                      <a:pt x="390" y="176"/>
                    </a:lnTo>
                    <a:lnTo>
                      <a:pt x="390" y="176"/>
                    </a:lnTo>
                    <a:lnTo>
                      <a:pt x="394" y="180"/>
                    </a:lnTo>
                    <a:lnTo>
                      <a:pt x="394" y="180"/>
                    </a:lnTo>
                    <a:lnTo>
                      <a:pt x="390" y="182"/>
                    </a:lnTo>
                    <a:lnTo>
                      <a:pt x="390" y="182"/>
                    </a:lnTo>
                    <a:lnTo>
                      <a:pt x="396" y="188"/>
                    </a:lnTo>
                    <a:lnTo>
                      <a:pt x="402" y="196"/>
                    </a:lnTo>
                    <a:lnTo>
                      <a:pt x="410" y="206"/>
                    </a:lnTo>
                    <a:lnTo>
                      <a:pt x="414" y="208"/>
                    </a:lnTo>
                    <a:lnTo>
                      <a:pt x="420" y="210"/>
                    </a:lnTo>
                    <a:lnTo>
                      <a:pt x="420" y="210"/>
                    </a:lnTo>
                    <a:lnTo>
                      <a:pt x="420" y="210"/>
                    </a:lnTo>
                    <a:lnTo>
                      <a:pt x="420" y="206"/>
                    </a:lnTo>
                    <a:lnTo>
                      <a:pt x="420" y="198"/>
                    </a:lnTo>
                    <a:lnTo>
                      <a:pt x="422" y="188"/>
                    </a:lnTo>
                    <a:lnTo>
                      <a:pt x="422" y="188"/>
                    </a:lnTo>
                    <a:lnTo>
                      <a:pt x="420" y="184"/>
                    </a:lnTo>
                    <a:lnTo>
                      <a:pt x="420" y="184"/>
                    </a:lnTo>
                    <a:lnTo>
                      <a:pt x="426" y="172"/>
                    </a:lnTo>
                    <a:lnTo>
                      <a:pt x="426" y="172"/>
                    </a:lnTo>
                    <a:lnTo>
                      <a:pt x="428" y="176"/>
                    </a:lnTo>
                    <a:lnTo>
                      <a:pt x="428" y="176"/>
                    </a:lnTo>
                    <a:lnTo>
                      <a:pt x="432" y="168"/>
                    </a:lnTo>
                    <a:lnTo>
                      <a:pt x="434" y="164"/>
                    </a:lnTo>
                    <a:lnTo>
                      <a:pt x="434" y="162"/>
                    </a:lnTo>
                    <a:lnTo>
                      <a:pt x="432" y="160"/>
                    </a:lnTo>
                    <a:lnTo>
                      <a:pt x="432" y="160"/>
                    </a:lnTo>
                    <a:lnTo>
                      <a:pt x="438" y="162"/>
                    </a:lnTo>
                    <a:lnTo>
                      <a:pt x="442" y="160"/>
                    </a:lnTo>
                    <a:lnTo>
                      <a:pt x="444" y="156"/>
                    </a:lnTo>
                    <a:lnTo>
                      <a:pt x="444" y="156"/>
                    </a:lnTo>
                    <a:lnTo>
                      <a:pt x="446" y="150"/>
                    </a:lnTo>
                    <a:lnTo>
                      <a:pt x="446" y="150"/>
                    </a:lnTo>
                    <a:lnTo>
                      <a:pt x="446" y="150"/>
                    </a:lnTo>
                    <a:lnTo>
                      <a:pt x="446" y="150"/>
                    </a:lnTo>
                    <a:lnTo>
                      <a:pt x="442" y="150"/>
                    </a:lnTo>
                    <a:lnTo>
                      <a:pt x="438" y="150"/>
                    </a:lnTo>
                    <a:lnTo>
                      <a:pt x="438" y="150"/>
                    </a:lnTo>
                    <a:lnTo>
                      <a:pt x="438" y="150"/>
                    </a:lnTo>
                    <a:lnTo>
                      <a:pt x="438" y="150"/>
                    </a:lnTo>
                    <a:lnTo>
                      <a:pt x="436" y="150"/>
                    </a:lnTo>
                    <a:lnTo>
                      <a:pt x="436" y="150"/>
                    </a:lnTo>
                    <a:lnTo>
                      <a:pt x="436" y="150"/>
                    </a:lnTo>
                    <a:lnTo>
                      <a:pt x="436" y="148"/>
                    </a:lnTo>
                    <a:lnTo>
                      <a:pt x="438" y="146"/>
                    </a:lnTo>
                    <a:lnTo>
                      <a:pt x="438" y="146"/>
                    </a:lnTo>
                    <a:lnTo>
                      <a:pt x="436" y="146"/>
                    </a:lnTo>
                    <a:lnTo>
                      <a:pt x="436" y="146"/>
                    </a:lnTo>
                    <a:lnTo>
                      <a:pt x="434" y="148"/>
                    </a:lnTo>
                    <a:lnTo>
                      <a:pt x="432" y="148"/>
                    </a:lnTo>
                    <a:lnTo>
                      <a:pt x="432" y="148"/>
                    </a:lnTo>
                    <a:lnTo>
                      <a:pt x="432" y="146"/>
                    </a:lnTo>
                    <a:lnTo>
                      <a:pt x="432" y="144"/>
                    </a:lnTo>
                    <a:lnTo>
                      <a:pt x="436" y="144"/>
                    </a:lnTo>
                    <a:lnTo>
                      <a:pt x="436" y="144"/>
                    </a:lnTo>
                    <a:lnTo>
                      <a:pt x="430" y="140"/>
                    </a:lnTo>
                    <a:lnTo>
                      <a:pt x="430" y="140"/>
                    </a:lnTo>
                    <a:lnTo>
                      <a:pt x="434" y="140"/>
                    </a:lnTo>
                    <a:lnTo>
                      <a:pt x="438" y="144"/>
                    </a:lnTo>
                    <a:lnTo>
                      <a:pt x="442" y="146"/>
                    </a:lnTo>
                    <a:lnTo>
                      <a:pt x="446" y="146"/>
                    </a:lnTo>
                    <a:lnTo>
                      <a:pt x="446" y="146"/>
                    </a:lnTo>
                    <a:lnTo>
                      <a:pt x="440" y="140"/>
                    </a:lnTo>
                    <a:lnTo>
                      <a:pt x="434" y="136"/>
                    </a:lnTo>
                    <a:lnTo>
                      <a:pt x="432" y="136"/>
                    </a:lnTo>
                    <a:lnTo>
                      <a:pt x="430" y="136"/>
                    </a:lnTo>
                    <a:lnTo>
                      <a:pt x="430" y="136"/>
                    </a:lnTo>
                    <a:lnTo>
                      <a:pt x="428" y="134"/>
                    </a:lnTo>
                    <a:lnTo>
                      <a:pt x="424" y="130"/>
                    </a:lnTo>
                    <a:lnTo>
                      <a:pt x="424" y="130"/>
                    </a:lnTo>
                    <a:lnTo>
                      <a:pt x="428" y="132"/>
                    </a:lnTo>
                    <a:lnTo>
                      <a:pt x="428" y="130"/>
                    </a:lnTo>
                    <a:lnTo>
                      <a:pt x="426" y="128"/>
                    </a:lnTo>
                    <a:lnTo>
                      <a:pt x="426" y="128"/>
                    </a:lnTo>
                    <a:lnTo>
                      <a:pt x="428" y="130"/>
                    </a:lnTo>
                    <a:lnTo>
                      <a:pt x="430" y="130"/>
                    </a:lnTo>
                    <a:lnTo>
                      <a:pt x="430" y="130"/>
                    </a:lnTo>
                    <a:lnTo>
                      <a:pt x="430" y="130"/>
                    </a:lnTo>
                    <a:lnTo>
                      <a:pt x="430" y="130"/>
                    </a:lnTo>
                    <a:lnTo>
                      <a:pt x="430" y="130"/>
                    </a:lnTo>
                    <a:lnTo>
                      <a:pt x="428" y="132"/>
                    </a:lnTo>
                    <a:lnTo>
                      <a:pt x="428" y="132"/>
                    </a:lnTo>
                    <a:lnTo>
                      <a:pt x="428" y="132"/>
                    </a:lnTo>
                    <a:lnTo>
                      <a:pt x="428" y="132"/>
                    </a:lnTo>
                    <a:lnTo>
                      <a:pt x="430" y="130"/>
                    </a:lnTo>
                    <a:lnTo>
                      <a:pt x="430" y="130"/>
                    </a:lnTo>
                    <a:lnTo>
                      <a:pt x="434" y="130"/>
                    </a:lnTo>
                    <a:lnTo>
                      <a:pt x="434" y="130"/>
                    </a:lnTo>
                    <a:lnTo>
                      <a:pt x="434" y="130"/>
                    </a:lnTo>
                    <a:lnTo>
                      <a:pt x="434" y="128"/>
                    </a:lnTo>
                    <a:lnTo>
                      <a:pt x="430" y="128"/>
                    </a:lnTo>
                    <a:lnTo>
                      <a:pt x="428" y="128"/>
                    </a:lnTo>
                    <a:lnTo>
                      <a:pt x="428" y="124"/>
                    </a:lnTo>
                    <a:lnTo>
                      <a:pt x="428" y="124"/>
                    </a:lnTo>
                    <a:lnTo>
                      <a:pt x="432" y="124"/>
                    </a:lnTo>
                    <a:lnTo>
                      <a:pt x="432" y="124"/>
                    </a:lnTo>
                    <a:lnTo>
                      <a:pt x="426" y="120"/>
                    </a:lnTo>
                    <a:lnTo>
                      <a:pt x="426" y="120"/>
                    </a:lnTo>
                    <a:lnTo>
                      <a:pt x="428" y="120"/>
                    </a:lnTo>
                    <a:lnTo>
                      <a:pt x="428" y="120"/>
                    </a:lnTo>
                    <a:lnTo>
                      <a:pt x="418" y="114"/>
                    </a:lnTo>
                    <a:lnTo>
                      <a:pt x="418" y="114"/>
                    </a:lnTo>
                    <a:lnTo>
                      <a:pt x="414" y="108"/>
                    </a:lnTo>
                    <a:lnTo>
                      <a:pt x="408" y="98"/>
                    </a:lnTo>
                    <a:lnTo>
                      <a:pt x="400" y="90"/>
                    </a:lnTo>
                    <a:lnTo>
                      <a:pt x="398" y="90"/>
                    </a:lnTo>
                    <a:lnTo>
                      <a:pt x="396" y="92"/>
                    </a:lnTo>
                    <a:lnTo>
                      <a:pt x="396" y="92"/>
                    </a:lnTo>
                    <a:lnTo>
                      <a:pt x="394" y="90"/>
                    </a:lnTo>
                    <a:lnTo>
                      <a:pt x="390" y="88"/>
                    </a:lnTo>
                    <a:lnTo>
                      <a:pt x="384" y="88"/>
                    </a:lnTo>
                    <a:lnTo>
                      <a:pt x="384" y="88"/>
                    </a:lnTo>
                    <a:close/>
                    <a:moveTo>
                      <a:pt x="436" y="144"/>
                    </a:moveTo>
                    <a:lnTo>
                      <a:pt x="436" y="144"/>
                    </a:lnTo>
                    <a:lnTo>
                      <a:pt x="436" y="144"/>
                    </a:lnTo>
                    <a:lnTo>
                      <a:pt x="436" y="144"/>
                    </a:lnTo>
                    <a:lnTo>
                      <a:pt x="436" y="144"/>
                    </a:lnTo>
                    <a:lnTo>
                      <a:pt x="436" y="144"/>
                    </a:lnTo>
                    <a:close/>
                    <a:moveTo>
                      <a:pt x="474" y="84"/>
                    </a:moveTo>
                    <a:lnTo>
                      <a:pt x="474" y="84"/>
                    </a:lnTo>
                    <a:lnTo>
                      <a:pt x="476" y="86"/>
                    </a:lnTo>
                    <a:lnTo>
                      <a:pt x="476" y="86"/>
                    </a:lnTo>
                    <a:lnTo>
                      <a:pt x="474" y="84"/>
                    </a:lnTo>
                    <a:lnTo>
                      <a:pt x="474" y="84"/>
                    </a:lnTo>
                    <a:close/>
                    <a:moveTo>
                      <a:pt x="638" y="308"/>
                    </a:moveTo>
                    <a:lnTo>
                      <a:pt x="638" y="308"/>
                    </a:lnTo>
                    <a:lnTo>
                      <a:pt x="638" y="308"/>
                    </a:lnTo>
                    <a:lnTo>
                      <a:pt x="638" y="308"/>
                    </a:lnTo>
                    <a:lnTo>
                      <a:pt x="636" y="302"/>
                    </a:lnTo>
                    <a:lnTo>
                      <a:pt x="636" y="302"/>
                    </a:lnTo>
                    <a:lnTo>
                      <a:pt x="636" y="302"/>
                    </a:lnTo>
                    <a:lnTo>
                      <a:pt x="636" y="302"/>
                    </a:lnTo>
                    <a:lnTo>
                      <a:pt x="636" y="306"/>
                    </a:lnTo>
                    <a:lnTo>
                      <a:pt x="638" y="308"/>
                    </a:lnTo>
                    <a:lnTo>
                      <a:pt x="638" y="308"/>
                    </a:lnTo>
                    <a:close/>
                    <a:moveTo>
                      <a:pt x="660" y="420"/>
                    </a:moveTo>
                    <a:lnTo>
                      <a:pt x="660" y="420"/>
                    </a:lnTo>
                    <a:lnTo>
                      <a:pt x="660" y="420"/>
                    </a:lnTo>
                    <a:lnTo>
                      <a:pt x="660" y="420"/>
                    </a:lnTo>
                    <a:lnTo>
                      <a:pt x="660" y="414"/>
                    </a:lnTo>
                    <a:lnTo>
                      <a:pt x="660" y="414"/>
                    </a:lnTo>
                    <a:lnTo>
                      <a:pt x="658" y="380"/>
                    </a:lnTo>
                    <a:lnTo>
                      <a:pt x="656" y="368"/>
                    </a:lnTo>
                    <a:lnTo>
                      <a:pt x="652" y="362"/>
                    </a:lnTo>
                    <a:lnTo>
                      <a:pt x="652" y="362"/>
                    </a:lnTo>
                    <a:lnTo>
                      <a:pt x="652" y="362"/>
                    </a:lnTo>
                    <a:lnTo>
                      <a:pt x="652" y="362"/>
                    </a:lnTo>
                    <a:lnTo>
                      <a:pt x="652" y="362"/>
                    </a:lnTo>
                    <a:lnTo>
                      <a:pt x="652" y="362"/>
                    </a:lnTo>
                    <a:lnTo>
                      <a:pt x="652" y="362"/>
                    </a:lnTo>
                    <a:lnTo>
                      <a:pt x="652" y="362"/>
                    </a:lnTo>
                    <a:lnTo>
                      <a:pt x="648" y="362"/>
                    </a:lnTo>
                    <a:lnTo>
                      <a:pt x="648" y="362"/>
                    </a:lnTo>
                    <a:lnTo>
                      <a:pt x="646" y="360"/>
                    </a:lnTo>
                    <a:lnTo>
                      <a:pt x="644" y="360"/>
                    </a:lnTo>
                    <a:lnTo>
                      <a:pt x="644" y="360"/>
                    </a:lnTo>
                    <a:lnTo>
                      <a:pt x="640" y="360"/>
                    </a:lnTo>
                    <a:lnTo>
                      <a:pt x="640" y="360"/>
                    </a:lnTo>
                    <a:lnTo>
                      <a:pt x="638" y="356"/>
                    </a:lnTo>
                    <a:lnTo>
                      <a:pt x="638" y="350"/>
                    </a:lnTo>
                    <a:lnTo>
                      <a:pt x="638" y="350"/>
                    </a:lnTo>
                    <a:lnTo>
                      <a:pt x="636" y="340"/>
                    </a:lnTo>
                    <a:lnTo>
                      <a:pt x="634" y="338"/>
                    </a:lnTo>
                    <a:lnTo>
                      <a:pt x="632" y="334"/>
                    </a:lnTo>
                    <a:lnTo>
                      <a:pt x="632" y="334"/>
                    </a:lnTo>
                    <a:lnTo>
                      <a:pt x="632" y="336"/>
                    </a:lnTo>
                    <a:lnTo>
                      <a:pt x="632" y="336"/>
                    </a:lnTo>
                    <a:lnTo>
                      <a:pt x="632" y="336"/>
                    </a:lnTo>
                    <a:lnTo>
                      <a:pt x="632" y="336"/>
                    </a:lnTo>
                    <a:lnTo>
                      <a:pt x="620" y="350"/>
                    </a:lnTo>
                    <a:lnTo>
                      <a:pt x="620" y="350"/>
                    </a:lnTo>
                    <a:lnTo>
                      <a:pt x="618" y="360"/>
                    </a:lnTo>
                    <a:lnTo>
                      <a:pt x="618" y="360"/>
                    </a:lnTo>
                    <a:lnTo>
                      <a:pt x="610" y="372"/>
                    </a:lnTo>
                    <a:lnTo>
                      <a:pt x="610" y="372"/>
                    </a:lnTo>
                    <a:lnTo>
                      <a:pt x="606" y="370"/>
                    </a:lnTo>
                    <a:lnTo>
                      <a:pt x="604" y="372"/>
                    </a:lnTo>
                    <a:lnTo>
                      <a:pt x="604" y="372"/>
                    </a:lnTo>
                    <a:lnTo>
                      <a:pt x="602" y="372"/>
                    </a:lnTo>
                    <a:lnTo>
                      <a:pt x="600" y="374"/>
                    </a:lnTo>
                    <a:lnTo>
                      <a:pt x="600" y="380"/>
                    </a:lnTo>
                    <a:lnTo>
                      <a:pt x="600" y="380"/>
                    </a:lnTo>
                    <a:lnTo>
                      <a:pt x="598" y="394"/>
                    </a:lnTo>
                    <a:lnTo>
                      <a:pt x="598" y="408"/>
                    </a:lnTo>
                    <a:lnTo>
                      <a:pt x="596" y="430"/>
                    </a:lnTo>
                    <a:lnTo>
                      <a:pt x="596" y="430"/>
                    </a:lnTo>
                    <a:lnTo>
                      <a:pt x="582" y="464"/>
                    </a:lnTo>
                    <a:lnTo>
                      <a:pt x="574" y="486"/>
                    </a:lnTo>
                    <a:lnTo>
                      <a:pt x="572" y="494"/>
                    </a:lnTo>
                    <a:lnTo>
                      <a:pt x="574" y="498"/>
                    </a:lnTo>
                    <a:lnTo>
                      <a:pt x="574" y="498"/>
                    </a:lnTo>
                    <a:lnTo>
                      <a:pt x="576" y="500"/>
                    </a:lnTo>
                    <a:lnTo>
                      <a:pt x="576" y="504"/>
                    </a:lnTo>
                    <a:lnTo>
                      <a:pt x="576" y="516"/>
                    </a:lnTo>
                    <a:lnTo>
                      <a:pt x="572" y="536"/>
                    </a:lnTo>
                    <a:lnTo>
                      <a:pt x="572" y="536"/>
                    </a:lnTo>
                    <a:lnTo>
                      <a:pt x="570" y="546"/>
                    </a:lnTo>
                    <a:lnTo>
                      <a:pt x="570" y="554"/>
                    </a:lnTo>
                    <a:lnTo>
                      <a:pt x="572" y="554"/>
                    </a:lnTo>
                    <a:lnTo>
                      <a:pt x="574" y="554"/>
                    </a:lnTo>
                    <a:lnTo>
                      <a:pt x="574" y="554"/>
                    </a:lnTo>
                    <a:lnTo>
                      <a:pt x="572" y="558"/>
                    </a:lnTo>
                    <a:lnTo>
                      <a:pt x="572" y="562"/>
                    </a:lnTo>
                    <a:lnTo>
                      <a:pt x="572" y="566"/>
                    </a:lnTo>
                    <a:lnTo>
                      <a:pt x="572" y="566"/>
                    </a:lnTo>
                    <a:lnTo>
                      <a:pt x="574" y="572"/>
                    </a:lnTo>
                    <a:lnTo>
                      <a:pt x="576" y="574"/>
                    </a:lnTo>
                    <a:lnTo>
                      <a:pt x="578" y="578"/>
                    </a:lnTo>
                    <a:lnTo>
                      <a:pt x="578" y="578"/>
                    </a:lnTo>
                    <a:lnTo>
                      <a:pt x="582" y="584"/>
                    </a:lnTo>
                    <a:lnTo>
                      <a:pt x="584" y="596"/>
                    </a:lnTo>
                    <a:lnTo>
                      <a:pt x="588" y="606"/>
                    </a:lnTo>
                    <a:lnTo>
                      <a:pt x="592" y="608"/>
                    </a:lnTo>
                    <a:lnTo>
                      <a:pt x="596" y="608"/>
                    </a:lnTo>
                    <a:lnTo>
                      <a:pt x="596" y="608"/>
                    </a:lnTo>
                    <a:lnTo>
                      <a:pt x="602" y="606"/>
                    </a:lnTo>
                    <a:lnTo>
                      <a:pt x="606" y="602"/>
                    </a:lnTo>
                    <a:lnTo>
                      <a:pt x="616" y="594"/>
                    </a:lnTo>
                    <a:lnTo>
                      <a:pt x="626" y="582"/>
                    </a:lnTo>
                    <a:lnTo>
                      <a:pt x="634" y="574"/>
                    </a:lnTo>
                    <a:lnTo>
                      <a:pt x="634" y="574"/>
                    </a:lnTo>
                    <a:lnTo>
                      <a:pt x="636" y="582"/>
                    </a:lnTo>
                    <a:lnTo>
                      <a:pt x="636" y="582"/>
                    </a:lnTo>
                    <a:lnTo>
                      <a:pt x="640" y="574"/>
                    </a:lnTo>
                    <a:lnTo>
                      <a:pt x="642" y="566"/>
                    </a:lnTo>
                    <a:lnTo>
                      <a:pt x="642" y="566"/>
                    </a:lnTo>
                    <a:lnTo>
                      <a:pt x="652" y="532"/>
                    </a:lnTo>
                    <a:lnTo>
                      <a:pt x="658" y="496"/>
                    </a:lnTo>
                    <a:lnTo>
                      <a:pt x="658" y="496"/>
                    </a:lnTo>
                    <a:lnTo>
                      <a:pt x="658" y="468"/>
                    </a:lnTo>
                    <a:lnTo>
                      <a:pt x="660" y="420"/>
                    </a:lnTo>
                    <a:lnTo>
                      <a:pt x="660" y="420"/>
                    </a:lnTo>
                    <a:close/>
                    <a:moveTo>
                      <a:pt x="624" y="574"/>
                    </a:moveTo>
                    <a:lnTo>
                      <a:pt x="624" y="574"/>
                    </a:lnTo>
                    <a:lnTo>
                      <a:pt x="626" y="570"/>
                    </a:lnTo>
                    <a:lnTo>
                      <a:pt x="624" y="568"/>
                    </a:lnTo>
                    <a:lnTo>
                      <a:pt x="624" y="568"/>
                    </a:lnTo>
                    <a:lnTo>
                      <a:pt x="626" y="566"/>
                    </a:lnTo>
                    <a:lnTo>
                      <a:pt x="626" y="566"/>
                    </a:lnTo>
                    <a:lnTo>
                      <a:pt x="626" y="572"/>
                    </a:lnTo>
                    <a:lnTo>
                      <a:pt x="626" y="572"/>
                    </a:lnTo>
                    <a:lnTo>
                      <a:pt x="628" y="566"/>
                    </a:lnTo>
                    <a:lnTo>
                      <a:pt x="628" y="566"/>
                    </a:lnTo>
                    <a:lnTo>
                      <a:pt x="626" y="574"/>
                    </a:lnTo>
                    <a:lnTo>
                      <a:pt x="626" y="574"/>
                    </a:lnTo>
                    <a:lnTo>
                      <a:pt x="626" y="574"/>
                    </a:lnTo>
                    <a:lnTo>
                      <a:pt x="624" y="574"/>
                    </a:lnTo>
                    <a:lnTo>
                      <a:pt x="624" y="574"/>
                    </a:lnTo>
                    <a:close/>
                    <a:moveTo>
                      <a:pt x="626" y="576"/>
                    </a:moveTo>
                    <a:lnTo>
                      <a:pt x="626" y="576"/>
                    </a:lnTo>
                    <a:lnTo>
                      <a:pt x="624" y="582"/>
                    </a:lnTo>
                    <a:lnTo>
                      <a:pt x="624" y="582"/>
                    </a:lnTo>
                    <a:lnTo>
                      <a:pt x="624" y="580"/>
                    </a:lnTo>
                    <a:lnTo>
                      <a:pt x="626" y="576"/>
                    </a:lnTo>
                    <a:lnTo>
                      <a:pt x="626" y="576"/>
                    </a:lnTo>
                    <a:close/>
                    <a:moveTo>
                      <a:pt x="152" y="14"/>
                    </a:moveTo>
                    <a:lnTo>
                      <a:pt x="152" y="14"/>
                    </a:lnTo>
                    <a:lnTo>
                      <a:pt x="156" y="12"/>
                    </a:lnTo>
                    <a:lnTo>
                      <a:pt x="164" y="12"/>
                    </a:lnTo>
                    <a:lnTo>
                      <a:pt x="170" y="12"/>
                    </a:lnTo>
                    <a:lnTo>
                      <a:pt x="174" y="10"/>
                    </a:lnTo>
                    <a:lnTo>
                      <a:pt x="174" y="10"/>
                    </a:lnTo>
                    <a:lnTo>
                      <a:pt x="170" y="14"/>
                    </a:lnTo>
                    <a:lnTo>
                      <a:pt x="170" y="14"/>
                    </a:lnTo>
                    <a:lnTo>
                      <a:pt x="178" y="14"/>
                    </a:lnTo>
                    <a:lnTo>
                      <a:pt x="178" y="14"/>
                    </a:lnTo>
                    <a:lnTo>
                      <a:pt x="168" y="18"/>
                    </a:lnTo>
                    <a:lnTo>
                      <a:pt x="160" y="20"/>
                    </a:lnTo>
                    <a:lnTo>
                      <a:pt x="158" y="20"/>
                    </a:lnTo>
                    <a:lnTo>
                      <a:pt x="158" y="20"/>
                    </a:lnTo>
                    <a:lnTo>
                      <a:pt x="162" y="22"/>
                    </a:lnTo>
                    <a:lnTo>
                      <a:pt x="168" y="20"/>
                    </a:lnTo>
                    <a:lnTo>
                      <a:pt x="168" y="20"/>
                    </a:lnTo>
                    <a:lnTo>
                      <a:pt x="166" y="22"/>
                    </a:lnTo>
                    <a:lnTo>
                      <a:pt x="168" y="22"/>
                    </a:lnTo>
                    <a:lnTo>
                      <a:pt x="172" y="22"/>
                    </a:lnTo>
                    <a:lnTo>
                      <a:pt x="176" y="22"/>
                    </a:lnTo>
                    <a:lnTo>
                      <a:pt x="180" y="20"/>
                    </a:lnTo>
                    <a:lnTo>
                      <a:pt x="180" y="20"/>
                    </a:lnTo>
                    <a:lnTo>
                      <a:pt x="176" y="18"/>
                    </a:lnTo>
                    <a:lnTo>
                      <a:pt x="176" y="18"/>
                    </a:lnTo>
                    <a:lnTo>
                      <a:pt x="194" y="14"/>
                    </a:lnTo>
                    <a:lnTo>
                      <a:pt x="206" y="10"/>
                    </a:lnTo>
                    <a:lnTo>
                      <a:pt x="214" y="10"/>
                    </a:lnTo>
                    <a:lnTo>
                      <a:pt x="214" y="10"/>
                    </a:lnTo>
                    <a:lnTo>
                      <a:pt x="214" y="10"/>
                    </a:lnTo>
                    <a:lnTo>
                      <a:pt x="214" y="10"/>
                    </a:lnTo>
                    <a:lnTo>
                      <a:pt x="222" y="6"/>
                    </a:lnTo>
                    <a:lnTo>
                      <a:pt x="226" y="6"/>
                    </a:lnTo>
                    <a:lnTo>
                      <a:pt x="230" y="6"/>
                    </a:lnTo>
                    <a:lnTo>
                      <a:pt x="230" y="6"/>
                    </a:lnTo>
                    <a:lnTo>
                      <a:pt x="242" y="6"/>
                    </a:lnTo>
                    <a:lnTo>
                      <a:pt x="252" y="6"/>
                    </a:lnTo>
                    <a:lnTo>
                      <a:pt x="264" y="6"/>
                    </a:lnTo>
                    <a:lnTo>
                      <a:pt x="274" y="8"/>
                    </a:lnTo>
                    <a:lnTo>
                      <a:pt x="274" y="8"/>
                    </a:lnTo>
                    <a:lnTo>
                      <a:pt x="284" y="6"/>
                    </a:lnTo>
                    <a:lnTo>
                      <a:pt x="284" y="6"/>
                    </a:lnTo>
                    <a:lnTo>
                      <a:pt x="286" y="6"/>
                    </a:lnTo>
                    <a:lnTo>
                      <a:pt x="286" y="6"/>
                    </a:lnTo>
                    <a:lnTo>
                      <a:pt x="286" y="6"/>
                    </a:lnTo>
                    <a:lnTo>
                      <a:pt x="286" y="6"/>
                    </a:lnTo>
                    <a:lnTo>
                      <a:pt x="288" y="6"/>
                    </a:lnTo>
                    <a:lnTo>
                      <a:pt x="288" y="6"/>
                    </a:lnTo>
                    <a:lnTo>
                      <a:pt x="256" y="2"/>
                    </a:lnTo>
                    <a:lnTo>
                      <a:pt x="222" y="0"/>
                    </a:lnTo>
                    <a:lnTo>
                      <a:pt x="222" y="0"/>
                    </a:lnTo>
                    <a:lnTo>
                      <a:pt x="208" y="0"/>
                    </a:lnTo>
                    <a:lnTo>
                      <a:pt x="208" y="0"/>
                    </a:lnTo>
                    <a:lnTo>
                      <a:pt x="192" y="0"/>
                    </a:lnTo>
                    <a:lnTo>
                      <a:pt x="192" y="0"/>
                    </a:lnTo>
                    <a:lnTo>
                      <a:pt x="182" y="0"/>
                    </a:lnTo>
                    <a:lnTo>
                      <a:pt x="178" y="2"/>
                    </a:lnTo>
                    <a:lnTo>
                      <a:pt x="180" y="2"/>
                    </a:lnTo>
                    <a:lnTo>
                      <a:pt x="180" y="2"/>
                    </a:lnTo>
                    <a:lnTo>
                      <a:pt x="178" y="2"/>
                    </a:lnTo>
                    <a:lnTo>
                      <a:pt x="178" y="2"/>
                    </a:lnTo>
                    <a:lnTo>
                      <a:pt x="172" y="2"/>
                    </a:lnTo>
                    <a:lnTo>
                      <a:pt x="164" y="2"/>
                    </a:lnTo>
                    <a:lnTo>
                      <a:pt x="156" y="4"/>
                    </a:lnTo>
                    <a:lnTo>
                      <a:pt x="152" y="6"/>
                    </a:lnTo>
                    <a:lnTo>
                      <a:pt x="152" y="6"/>
                    </a:lnTo>
                    <a:lnTo>
                      <a:pt x="154" y="6"/>
                    </a:lnTo>
                    <a:lnTo>
                      <a:pt x="154" y="6"/>
                    </a:lnTo>
                    <a:lnTo>
                      <a:pt x="154" y="10"/>
                    </a:lnTo>
                    <a:lnTo>
                      <a:pt x="152" y="14"/>
                    </a:lnTo>
                    <a:lnTo>
                      <a:pt x="152" y="14"/>
                    </a:lnTo>
                    <a:close/>
                    <a:moveTo>
                      <a:pt x="214" y="10"/>
                    </a:moveTo>
                    <a:lnTo>
                      <a:pt x="214" y="10"/>
                    </a:lnTo>
                    <a:lnTo>
                      <a:pt x="218" y="10"/>
                    </a:lnTo>
                    <a:lnTo>
                      <a:pt x="218" y="10"/>
                    </a:lnTo>
                    <a:lnTo>
                      <a:pt x="214" y="10"/>
                    </a:lnTo>
                    <a:lnTo>
                      <a:pt x="214" y="10"/>
                    </a:lnTo>
                    <a:close/>
                    <a:moveTo>
                      <a:pt x="346" y="648"/>
                    </a:moveTo>
                    <a:lnTo>
                      <a:pt x="346" y="648"/>
                    </a:lnTo>
                    <a:lnTo>
                      <a:pt x="346" y="648"/>
                    </a:lnTo>
                    <a:lnTo>
                      <a:pt x="346" y="648"/>
                    </a:lnTo>
                    <a:lnTo>
                      <a:pt x="344" y="648"/>
                    </a:lnTo>
                    <a:lnTo>
                      <a:pt x="344" y="648"/>
                    </a:lnTo>
                    <a:lnTo>
                      <a:pt x="346" y="650"/>
                    </a:lnTo>
                    <a:lnTo>
                      <a:pt x="346" y="648"/>
                    </a:lnTo>
                    <a:lnTo>
                      <a:pt x="346" y="648"/>
                    </a:lnTo>
                    <a:close/>
                    <a:moveTo>
                      <a:pt x="304" y="82"/>
                    </a:moveTo>
                    <a:lnTo>
                      <a:pt x="304" y="82"/>
                    </a:lnTo>
                    <a:lnTo>
                      <a:pt x="306" y="82"/>
                    </a:lnTo>
                    <a:lnTo>
                      <a:pt x="308" y="82"/>
                    </a:lnTo>
                    <a:lnTo>
                      <a:pt x="308" y="80"/>
                    </a:lnTo>
                    <a:lnTo>
                      <a:pt x="308" y="80"/>
                    </a:lnTo>
                    <a:lnTo>
                      <a:pt x="306" y="78"/>
                    </a:lnTo>
                    <a:lnTo>
                      <a:pt x="304" y="80"/>
                    </a:lnTo>
                    <a:lnTo>
                      <a:pt x="304" y="82"/>
                    </a:lnTo>
                    <a:lnTo>
                      <a:pt x="304" y="82"/>
                    </a:lnTo>
                    <a:close/>
                    <a:moveTo>
                      <a:pt x="316" y="82"/>
                    </a:moveTo>
                    <a:lnTo>
                      <a:pt x="316" y="82"/>
                    </a:lnTo>
                    <a:lnTo>
                      <a:pt x="312" y="82"/>
                    </a:lnTo>
                    <a:lnTo>
                      <a:pt x="312" y="82"/>
                    </a:lnTo>
                    <a:lnTo>
                      <a:pt x="318" y="86"/>
                    </a:lnTo>
                    <a:lnTo>
                      <a:pt x="322" y="86"/>
                    </a:lnTo>
                    <a:lnTo>
                      <a:pt x="324" y="84"/>
                    </a:lnTo>
                    <a:lnTo>
                      <a:pt x="324" y="84"/>
                    </a:lnTo>
                    <a:lnTo>
                      <a:pt x="324" y="80"/>
                    </a:lnTo>
                    <a:lnTo>
                      <a:pt x="320" y="76"/>
                    </a:lnTo>
                    <a:lnTo>
                      <a:pt x="316" y="76"/>
                    </a:lnTo>
                    <a:lnTo>
                      <a:pt x="314" y="78"/>
                    </a:lnTo>
                    <a:lnTo>
                      <a:pt x="314" y="78"/>
                    </a:lnTo>
                    <a:lnTo>
                      <a:pt x="312" y="78"/>
                    </a:lnTo>
                    <a:lnTo>
                      <a:pt x="314" y="80"/>
                    </a:lnTo>
                    <a:lnTo>
                      <a:pt x="316" y="82"/>
                    </a:lnTo>
                    <a:lnTo>
                      <a:pt x="316" y="82"/>
                    </a:lnTo>
                    <a:close/>
                    <a:moveTo>
                      <a:pt x="310" y="92"/>
                    </a:moveTo>
                    <a:lnTo>
                      <a:pt x="310" y="92"/>
                    </a:lnTo>
                    <a:lnTo>
                      <a:pt x="320" y="96"/>
                    </a:lnTo>
                    <a:lnTo>
                      <a:pt x="330" y="98"/>
                    </a:lnTo>
                    <a:lnTo>
                      <a:pt x="330" y="98"/>
                    </a:lnTo>
                    <a:lnTo>
                      <a:pt x="328" y="98"/>
                    </a:lnTo>
                    <a:lnTo>
                      <a:pt x="326" y="96"/>
                    </a:lnTo>
                    <a:lnTo>
                      <a:pt x="324" y="96"/>
                    </a:lnTo>
                    <a:lnTo>
                      <a:pt x="324" y="94"/>
                    </a:lnTo>
                    <a:lnTo>
                      <a:pt x="324" y="94"/>
                    </a:lnTo>
                    <a:lnTo>
                      <a:pt x="328" y="92"/>
                    </a:lnTo>
                    <a:lnTo>
                      <a:pt x="332" y="94"/>
                    </a:lnTo>
                    <a:lnTo>
                      <a:pt x="336" y="94"/>
                    </a:lnTo>
                    <a:lnTo>
                      <a:pt x="334" y="90"/>
                    </a:lnTo>
                    <a:lnTo>
                      <a:pt x="334" y="90"/>
                    </a:lnTo>
                    <a:lnTo>
                      <a:pt x="338" y="90"/>
                    </a:lnTo>
                    <a:lnTo>
                      <a:pt x="344" y="90"/>
                    </a:lnTo>
                    <a:lnTo>
                      <a:pt x="344" y="90"/>
                    </a:lnTo>
                    <a:lnTo>
                      <a:pt x="346" y="88"/>
                    </a:lnTo>
                    <a:lnTo>
                      <a:pt x="350" y="86"/>
                    </a:lnTo>
                    <a:lnTo>
                      <a:pt x="350" y="86"/>
                    </a:lnTo>
                    <a:lnTo>
                      <a:pt x="348" y="84"/>
                    </a:lnTo>
                    <a:lnTo>
                      <a:pt x="348" y="84"/>
                    </a:lnTo>
                    <a:lnTo>
                      <a:pt x="350" y="84"/>
                    </a:lnTo>
                    <a:lnTo>
                      <a:pt x="348" y="84"/>
                    </a:lnTo>
                    <a:lnTo>
                      <a:pt x="348" y="84"/>
                    </a:lnTo>
                    <a:lnTo>
                      <a:pt x="352" y="84"/>
                    </a:lnTo>
                    <a:lnTo>
                      <a:pt x="356" y="84"/>
                    </a:lnTo>
                    <a:lnTo>
                      <a:pt x="356" y="82"/>
                    </a:lnTo>
                    <a:lnTo>
                      <a:pt x="356" y="82"/>
                    </a:lnTo>
                    <a:lnTo>
                      <a:pt x="354" y="80"/>
                    </a:lnTo>
                    <a:lnTo>
                      <a:pt x="350" y="78"/>
                    </a:lnTo>
                    <a:lnTo>
                      <a:pt x="340" y="76"/>
                    </a:lnTo>
                    <a:lnTo>
                      <a:pt x="330" y="74"/>
                    </a:lnTo>
                    <a:lnTo>
                      <a:pt x="324" y="74"/>
                    </a:lnTo>
                    <a:lnTo>
                      <a:pt x="324" y="74"/>
                    </a:lnTo>
                    <a:lnTo>
                      <a:pt x="326" y="76"/>
                    </a:lnTo>
                    <a:lnTo>
                      <a:pt x="326" y="76"/>
                    </a:lnTo>
                    <a:lnTo>
                      <a:pt x="326" y="76"/>
                    </a:lnTo>
                    <a:lnTo>
                      <a:pt x="326" y="76"/>
                    </a:lnTo>
                    <a:lnTo>
                      <a:pt x="326" y="76"/>
                    </a:lnTo>
                    <a:lnTo>
                      <a:pt x="326" y="76"/>
                    </a:lnTo>
                    <a:lnTo>
                      <a:pt x="326" y="76"/>
                    </a:lnTo>
                    <a:lnTo>
                      <a:pt x="326" y="78"/>
                    </a:lnTo>
                    <a:lnTo>
                      <a:pt x="328" y="78"/>
                    </a:lnTo>
                    <a:lnTo>
                      <a:pt x="328" y="78"/>
                    </a:lnTo>
                    <a:lnTo>
                      <a:pt x="324" y="78"/>
                    </a:lnTo>
                    <a:lnTo>
                      <a:pt x="324" y="78"/>
                    </a:lnTo>
                    <a:lnTo>
                      <a:pt x="330" y="80"/>
                    </a:lnTo>
                    <a:lnTo>
                      <a:pt x="330" y="80"/>
                    </a:lnTo>
                    <a:lnTo>
                      <a:pt x="328" y="80"/>
                    </a:lnTo>
                    <a:lnTo>
                      <a:pt x="328" y="80"/>
                    </a:lnTo>
                    <a:lnTo>
                      <a:pt x="332" y="80"/>
                    </a:lnTo>
                    <a:lnTo>
                      <a:pt x="338" y="82"/>
                    </a:lnTo>
                    <a:lnTo>
                      <a:pt x="338" y="82"/>
                    </a:lnTo>
                    <a:lnTo>
                      <a:pt x="336" y="82"/>
                    </a:lnTo>
                    <a:lnTo>
                      <a:pt x="338" y="84"/>
                    </a:lnTo>
                    <a:lnTo>
                      <a:pt x="338" y="84"/>
                    </a:lnTo>
                    <a:lnTo>
                      <a:pt x="330" y="84"/>
                    </a:lnTo>
                    <a:lnTo>
                      <a:pt x="330" y="84"/>
                    </a:lnTo>
                    <a:lnTo>
                      <a:pt x="328" y="82"/>
                    </a:lnTo>
                    <a:lnTo>
                      <a:pt x="326" y="82"/>
                    </a:lnTo>
                    <a:lnTo>
                      <a:pt x="326" y="82"/>
                    </a:lnTo>
                    <a:lnTo>
                      <a:pt x="326" y="82"/>
                    </a:lnTo>
                    <a:lnTo>
                      <a:pt x="328" y="88"/>
                    </a:lnTo>
                    <a:lnTo>
                      <a:pt x="328" y="88"/>
                    </a:lnTo>
                    <a:lnTo>
                      <a:pt x="324" y="86"/>
                    </a:lnTo>
                    <a:lnTo>
                      <a:pt x="320" y="86"/>
                    </a:lnTo>
                    <a:lnTo>
                      <a:pt x="318" y="88"/>
                    </a:lnTo>
                    <a:lnTo>
                      <a:pt x="318" y="88"/>
                    </a:lnTo>
                    <a:lnTo>
                      <a:pt x="322" y="90"/>
                    </a:lnTo>
                    <a:lnTo>
                      <a:pt x="322" y="90"/>
                    </a:lnTo>
                    <a:lnTo>
                      <a:pt x="314" y="90"/>
                    </a:lnTo>
                    <a:lnTo>
                      <a:pt x="310" y="92"/>
                    </a:lnTo>
                    <a:lnTo>
                      <a:pt x="310" y="92"/>
                    </a:lnTo>
                    <a:close/>
                    <a:moveTo>
                      <a:pt x="292" y="90"/>
                    </a:moveTo>
                    <a:lnTo>
                      <a:pt x="292" y="90"/>
                    </a:lnTo>
                    <a:lnTo>
                      <a:pt x="296" y="84"/>
                    </a:lnTo>
                    <a:lnTo>
                      <a:pt x="296" y="84"/>
                    </a:lnTo>
                    <a:lnTo>
                      <a:pt x="286" y="84"/>
                    </a:lnTo>
                    <a:lnTo>
                      <a:pt x="286" y="84"/>
                    </a:lnTo>
                    <a:lnTo>
                      <a:pt x="288" y="88"/>
                    </a:lnTo>
                    <a:lnTo>
                      <a:pt x="290" y="90"/>
                    </a:lnTo>
                    <a:lnTo>
                      <a:pt x="292" y="90"/>
                    </a:lnTo>
                    <a:lnTo>
                      <a:pt x="292" y="90"/>
                    </a:lnTo>
                    <a:close/>
                    <a:moveTo>
                      <a:pt x="296" y="76"/>
                    </a:moveTo>
                    <a:lnTo>
                      <a:pt x="296" y="76"/>
                    </a:lnTo>
                    <a:lnTo>
                      <a:pt x="302" y="80"/>
                    </a:lnTo>
                    <a:lnTo>
                      <a:pt x="302" y="80"/>
                    </a:lnTo>
                    <a:lnTo>
                      <a:pt x="302" y="78"/>
                    </a:lnTo>
                    <a:lnTo>
                      <a:pt x="302" y="78"/>
                    </a:lnTo>
                    <a:lnTo>
                      <a:pt x="302" y="74"/>
                    </a:lnTo>
                    <a:lnTo>
                      <a:pt x="302" y="74"/>
                    </a:lnTo>
                    <a:lnTo>
                      <a:pt x="300" y="74"/>
                    </a:lnTo>
                    <a:lnTo>
                      <a:pt x="298" y="74"/>
                    </a:lnTo>
                    <a:lnTo>
                      <a:pt x="296" y="76"/>
                    </a:lnTo>
                    <a:lnTo>
                      <a:pt x="296" y="76"/>
                    </a:lnTo>
                    <a:close/>
                    <a:moveTo>
                      <a:pt x="308" y="92"/>
                    </a:moveTo>
                    <a:lnTo>
                      <a:pt x="308" y="92"/>
                    </a:lnTo>
                    <a:lnTo>
                      <a:pt x="304" y="88"/>
                    </a:lnTo>
                    <a:lnTo>
                      <a:pt x="302" y="86"/>
                    </a:lnTo>
                    <a:lnTo>
                      <a:pt x="300" y="86"/>
                    </a:lnTo>
                    <a:lnTo>
                      <a:pt x="300" y="86"/>
                    </a:lnTo>
                    <a:lnTo>
                      <a:pt x="300" y="86"/>
                    </a:lnTo>
                    <a:lnTo>
                      <a:pt x="300" y="90"/>
                    </a:lnTo>
                    <a:lnTo>
                      <a:pt x="302" y="94"/>
                    </a:lnTo>
                    <a:lnTo>
                      <a:pt x="302" y="94"/>
                    </a:lnTo>
                    <a:lnTo>
                      <a:pt x="304" y="98"/>
                    </a:lnTo>
                    <a:lnTo>
                      <a:pt x="308" y="102"/>
                    </a:lnTo>
                    <a:lnTo>
                      <a:pt x="308" y="102"/>
                    </a:lnTo>
                    <a:lnTo>
                      <a:pt x="316" y="106"/>
                    </a:lnTo>
                    <a:lnTo>
                      <a:pt x="320" y="106"/>
                    </a:lnTo>
                    <a:lnTo>
                      <a:pt x="322" y="106"/>
                    </a:lnTo>
                    <a:lnTo>
                      <a:pt x="322" y="106"/>
                    </a:lnTo>
                    <a:lnTo>
                      <a:pt x="322" y="104"/>
                    </a:lnTo>
                    <a:lnTo>
                      <a:pt x="324" y="102"/>
                    </a:lnTo>
                    <a:lnTo>
                      <a:pt x="324" y="102"/>
                    </a:lnTo>
                    <a:lnTo>
                      <a:pt x="320" y="100"/>
                    </a:lnTo>
                    <a:lnTo>
                      <a:pt x="314" y="98"/>
                    </a:lnTo>
                    <a:lnTo>
                      <a:pt x="310" y="96"/>
                    </a:lnTo>
                    <a:lnTo>
                      <a:pt x="306" y="92"/>
                    </a:lnTo>
                    <a:lnTo>
                      <a:pt x="306" y="92"/>
                    </a:lnTo>
                    <a:lnTo>
                      <a:pt x="308" y="92"/>
                    </a:lnTo>
                    <a:lnTo>
                      <a:pt x="308" y="92"/>
                    </a:lnTo>
                    <a:close/>
                    <a:moveTo>
                      <a:pt x="384" y="166"/>
                    </a:moveTo>
                    <a:lnTo>
                      <a:pt x="384" y="166"/>
                    </a:lnTo>
                    <a:lnTo>
                      <a:pt x="382" y="166"/>
                    </a:lnTo>
                    <a:lnTo>
                      <a:pt x="382" y="168"/>
                    </a:lnTo>
                    <a:lnTo>
                      <a:pt x="382" y="168"/>
                    </a:lnTo>
                    <a:lnTo>
                      <a:pt x="384" y="166"/>
                    </a:lnTo>
                    <a:lnTo>
                      <a:pt x="384" y="166"/>
                    </a:lnTo>
                    <a:close/>
                    <a:moveTo>
                      <a:pt x="376" y="264"/>
                    </a:moveTo>
                    <a:lnTo>
                      <a:pt x="376" y="264"/>
                    </a:lnTo>
                    <a:lnTo>
                      <a:pt x="376" y="262"/>
                    </a:lnTo>
                    <a:lnTo>
                      <a:pt x="376" y="262"/>
                    </a:lnTo>
                    <a:lnTo>
                      <a:pt x="376" y="264"/>
                    </a:lnTo>
                    <a:lnTo>
                      <a:pt x="376" y="264"/>
                    </a:lnTo>
                    <a:close/>
                    <a:moveTo>
                      <a:pt x="354" y="156"/>
                    </a:moveTo>
                    <a:lnTo>
                      <a:pt x="354" y="156"/>
                    </a:lnTo>
                    <a:lnTo>
                      <a:pt x="354" y="156"/>
                    </a:lnTo>
                    <a:lnTo>
                      <a:pt x="354" y="156"/>
                    </a:lnTo>
                    <a:lnTo>
                      <a:pt x="346" y="152"/>
                    </a:lnTo>
                    <a:lnTo>
                      <a:pt x="346" y="152"/>
                    </a:lnTo>
                    <a:lnTo>
                      <a:pt x="342" y="146"/>
                    </a:lnTo>
                    <a:lnTo>
                      <a:pt x="338" y="142"/>
                    </a:lnTo>
                    <a:lnTo>
                      <a:pt x="338" y="142"/>
                    </a:lnTo>
                    <a:lnTo>
                      <a:pt x="340" y="142"/>
                    </a:lnTo>
                    <a:lnTo>
                      <a:pt x="340" y="142"/>
                    </a:lnTo>
                    <a:lnTo>
                      <a:pt x="340" y="140"/>
                    </a:lnTo>
                    <a:lnTo>
                      <a:pt x="340" y="140"/>
                    </a:lnTo>
                    <a:lnTo>
                      <a:pt x="344" y="142"/>
                    </a:lnTo>
                    <a:lnTo>
                      <a:pt x="344" y="142"/>
                    </a:lnTo>
                    <a:lnTo>
                      <a:pt x="338" y="138"/>
                    </a:lnTo>
                    <a:lnTo>
                      <a:pt x="338" y="138"/>
                    </a:lnTo>
                    <a:lnTo>
                      <a:pt x="342" y="138"/>
                    </a:lnTo>
                    <a:lnTo>
                      <a:pt x="344" y="138"/>
                    </a:lnTo>
                    <a:lnTo>
                      <a:pt x="344" y="138"/>
                    </a:lnTo>
                    <a:lnTo>
                      <a:pt x="344" y="138"/>
                    </a:lnTo>
                    <a:lnTo>
                      <a:pt x="338" y="136"/>
                    </a:lnTo>
                    <a:lnTo>
                      <a:pt x="338" y="136"/>
                    </a:lnTo>
                    <a:lnTo>
                      <a:pt x="340" y="136"/>
                    </a:lnTo>
                    <a:lnTo>
                      <a:pt x="338" y="134"/>
                    </a:lnTo>
                    <a:lnTo>
                      <a:pt x="338" y="134"/>
                    </a:lnTo>
                    <a:lnTo>
                      <a:pt x="340" y="134"/>
                    </a:lnTo>
                    <a:lnTo>
                      <a:pt x="340" y="132"/>
                    </a:lnTo>
                    <a:lnTo>
                      <a:pt x="340" y="132"/>
                    </a:lnTo>
                    <a:lnTo>
                      <a:pt x="336" y="132"/>
                    </a:lnTo>
                    <a:lnTo>
                      <a:pt x="334" y="134"/>
                    </a:lnTo>
                    <a:lnTo>
                      <a:pt x="334" y="134"/>
                    </a:lnTo>
                    <a:lnTo>
                      <a:pt x="334" y="132"/>
                    </a:lnTo>
                    <a:lnTo>
                      <a:pt x="334" y="132"/>
                    </a:lnTo>
                    <a:lnTo>
                      <a:pt x="334" y="130"/>
                    </a:lnTo>
                    <a:lnTo>
                      <a:pt x="334" y="130"/>
                    </a:lnTo>
                    <a:lnTo>
                      <a:pt x="332" y="130"/>
                    </a:lnTo>
                    <a:lnTo>
                      <a:pt x="332" y="130"/>
                    </a:lnTo>
                    <a:lnTo>
                      <a:pt x="334" y="128"/>
                    </a:lnTo>
                    <a:lnTo>
                      <a:pt x="334" y="126"/>
                    </a:lnTo>
                    <a:lnTo>
                      <a:pt x="334" y="126"/>
                    </a:lnTo>
                    <a:lnTo>
                      <a:pt x="328" y="126"/>
                    </a:lnTo>
                    <a:lnTo>
                      <a:pt x="326" y="124"/>
                    </a:lnTo>
                    <a:lnTo>
                      <a:pt x="328" y="122"/>
                    </a:lnTo>
                    <a:lnTo>
                      <a:pt x="328" y="122"/>
                    </a:lnTo>
                    <a:lnTo>
                      <a:pt x="326" y="120"/>
                    </a:lnTo>
                    <a:lnTo>
                      <a:pt x="324" y="116"/>
                    </a:lnTo>
                    <a:lnTo>
                      <a:pt x="322" y="116"/>
                    </a:lnTo>
                    <a:lnTo>
                      <a:pt x="322" y="116"/>
                    </a:lnTo>
                    <a:lnTo>
                      <a:pt x="322" y="118"/>
                    </a:lnTo>
                    <a:lnTo>
                      <a:pt x="322" y="118"/>
                    </a:lnTo>
                    <a:lnTo>
                      <a:pt x="318" y="116"/>
                    </a:lnTo>
                    <a:lnTo>
                      <a:pt x="314" y="116"/>
                    </a:lnTo>
                    <a:lnTo>
                      <a:pt x="314" y="116"/>
                    </a:lnTo>
                    <a:lnTo>
                      <a:pt x="316" y="112"/>
                    </a:lnTo>
                    <a:lnTo>
                      <a:pt x="316" y="110"/>
                    </a:lnTo>
                    <a:lnTo>
                      <a:pt x="312" y="108"/>
                    </a:lnTo>
                    <a:lnTo>
                      <a:pt x="308" y="108"/>
                    </a:lnTo>
                    <a:lnTo>
                      <a:pt x="306" y="110"/>
                    </a:lnTo>
                    <a:lnTo>
                      <a:pt x="306" y="110"/>
                    </a:lnTo>
                    <a:lnTo>
                      <a:pt x="306" y="112"/>
                    </a:lnTo>
                    <a:lnTo>
                      <a:pt x="304" y="114"/>
                    </a:lnTo>
                    <a:lnTo>
                      <a:pt x="298" y="114"/>
                    </a:lnTo>
                    <a:lnTo>
                      <a:pt x="294" y="114"/>
                    </a:lnTo>
                    <a:lnTo>
                      <a:pt x="292" y="114"/>
                    </a:lnTo>
                    <a:lnTo>
                      <a:pt x="292" y="114"/>
                    </a:lnTo>
                    <a:lnTo>
                      <a:pt x="294" y="118"/>
                    </a:lnTo>
                    <a:lnTo>
                      <a:pt x="298" y="120"/>
                    </a:lnTo>
                    <a:lnTo>
                      <a:pt x="304" y="124"/>
                    </a:lnTo>
                    <a:lnTo>
                      <a:pt x="306" y="126"/>
                    </a:lnTo>
                    <a:lnTo>
                      <a:pt x="306" y="126"/>
                    </a:lnTo>
                    <a:lnTo>
                      <a:pt x="306" y="124"/>
                    </a:lnTo>
                    <a:lnTo>
                      <a:pt x="308" y="126"/>
                    </a:lnTo>
                    <a:lnTo>
                      <a:pt x="308" y="126"/>
                    </a:lnTo>
                    <a:lnTo>
                      <a:pt x="310" y="126"/>
                    </a:lnTo>
                    <a:lnTo>
                      <a:pt x="314" y="126"/>
                    </a:lnTo>
                    <a:lnTo>
                      <a:pt x="314" y="126"/>
                    </a:lnTo>
                    <a:lnTo>
                      <a:pt x="316" y="130"/>
                    </a:lnTo>
                    <a:lnTo>
                      <a:pt x="318" y="136"/>
                    </a:lnTo>
                    <a:lnTo>
                      <a:pt x="318" y="136"/>
                    </a:lnTo>
                    <a:lnTo>
                      <a:pt x="320" y="136"/>
                    </a:lnTo>
                    <a:lnTo>
                      <a:pt x="320" y="136"/>
                    </a:lnTo>
                    <a:lnTo>
                      <a:pt x="324" y="142"/>
                    </a:lnTo>
                    <a:lnTo>
                      <a:pt x="326" y="148"/>
                    </a:lnTo>
                    <a:lnTo>
                      <a:pt x="326" y="150"/>
                    </a:lnTo>
                    <a:lnTo>
                      <a:pt x="326" y="150"/>
                    </a:lnTo>
                    <a:lnTo>
                      <a:pt x="326" y="150"/>
                    </a:lnTo>
                    <a:lnTo>
                      <a:pt x="318" y="154"/>
                    </a:lnTo>
                    <a:lnTo>
                      <a:pt x="306" y="156"/>
                    </a:lnTo>
                    <a:lnTo>
                      <a:pt x="306" y="156"/>
                    </a:lnTo>
                    <a:lnTo>
                      <a:pt x="338" y="180"/>
                    </a:lnTo>
                    <a:lnTo>
                      <a:pt x="338" y="180"/>
                    </a:lnTo>
                    <a:lnTo>
                      <a:pt x="336" y="176"/>
                    </a:lnTo>
                    <a:lnTo>
                      <a:pt x="334" y="172"/>
                    </a:lnTo>
                    <a:lnTo>
                      <a:pt x="334" y="172"/>
                    </a:lnTo>
                    <a:lnTo>
                      <a:pt x="344" y="178"/>
                    </a:lnTo>
                    <a:lnTo>
                      <a:pt x="344" y="178"/>
                    </a:lnTo>
                    <a:lnTo>
                      <a:pt x="346" y="176"/>
                    </a:lnTo>
                    <a:lnTo>
                      <a:pt x="346" y="172"/>
                    </a:lnTo>
                    <a:lnTo>
                      <a:pt x="342" y="170"/>
                    </a:lnTo>
                    <a:lnTo>
                      <a:pt x="338" y="166"/>
                    </a:lnTo>
                    <a:lnTo>
                      <a:pt x="338" y="162"/>
                    </a:lnTo>
                    <a:lnTo>
                      <a:pt x="336" y="160"/>
                    </a:lnTo>
                    <a:lnTo>
                      <a:pt x="336" y="160"/>
                    </a:lnTo>
                    <a:lnTo>
                      <a:pt x="338" y="158"/>
                    </a:lnTo>
                    <a:lnTo>
                      <a:pt x="338" y="156"/>
                    </a:lnTo>
                    <a:lnTo>
                      <a:pt x="342" y="158"/>
                    </a:lnTo>
                    <a:lnTo>
                      <a:pt x="346" y="160"/>
                    </a:lnTo>
                    <a:lnTo>
                      <a:pt x="348" y="160"/>
                    </a:lnTo>
                    <a:lnTo>
                      <a:pt x="348" y="160"/>
                    </a:lnTo>
                    <a:lnTo>
                      <a:pt x="348" y="164"/>
                    </a:lnTo>
                    <a:lnTo>
                      <a:pt x="348" y="166"/>
                    </a:lnTo>
                    <a:lnTo>
                      <a:pt x="350" y="168"/>
                    </a:lnTo>
                    <a:lnTo>
                      <a:pt x="350" y="168"/>
                    </a:lnTo>
                    <a:lnTo>
                      <a:pt x="354" y="166"/>
                    </a:lnTo>
                    <a:lnTo>
                      <a:pt x="356" y="162"/>
                    </a:lnTo>
                    <a:lnTo>
                      <a:pt x="356" y="162"/>
                    </a:lnTo>
                    <a:lnTo>
                      <a:pt x="358" y="160"/>
                    </a:lnTo>
                    <a:lnTo>
                      <a:pt x="358" y="160"/>
                    </a:lnTo>
                    <a:lnTo>
                      <a:pt x="354" y="156"/>
                    </a:lnTo>
                    <a:lnTo>
                      <a:pt x="354" y="156"/>
                    </a:lnTo>
                    <a:close/>
                    <a:moveTo>
                      <a:pt x="306" y="156"/>
                    </a:moveTo>
                    <a:lnTo>
                      <a:pt x="306" y="156"/>
                    </a:lnTo>
                    <a:lnTo>
                      <a:pt x="306" y="156"/>
                    </a:lnTo>
                    <a:lnTo>
                      <a:pt x="306" y="156"/>
                    </a:lnTo>
                    <a:lnTo>
                      <a:pt x="306" y="156"/>
                    </a:lnTo>
                    <a:lnTo>
                      <a:pt x="306" y="156"/>
                    </a:lnTo>
                    <a:close/>
                    <a:moveTo>
                      <a:pt x="298" y="114"/>
                    </a:moveTo>
                    <a:lnTo>
                      <a:pt x="298" y="114"/>
                    </a:lnTo>
                    <a:lnTo>
                      <a:pt x="302" y="114"/>
                    </a:lnTo>
                    <a:lnTo>
                      <a:pt x="304" y="110"/>
                    </a:lnTo>
                    <a:lnTo>
                      <a:pt x="308" y="106"/>
                    </a:lnTo>
                    <a:lnTo>
                      <a:pt x="308" y="106"/>
                    </a:lnTo>
                    <a:lnTo>
                      <a:pt x="302" y="104"/>
                    </a:lnTo>
                    <a:lnTo>
                      <a:pt x="298" y="106"/>
                    </a:lnTo>
                    <a:lnTo>
                      <a:pt x="294" y="110"/>
                    </a:lnTo>
                    <a:lnTo>
                      <a:pt x="296" y="112"/>
                    </a:lnTo>
                    <a:lnTo>
                      <a:pt x="298" y="114"/>
                    </a:lnTo>
                    <a:lnTo>
                      <a:pt x="298" y="114"/>
                    </a:lnTo>
                    <a:close/>
                    <a:moveTo>
                      <a:pt x="318" y="112"/>
                    </a:moveTo>
                    <a:lnTo>
                      <a:pt x="318" y="112"/>
                    </a:lnTo>
                    <a:lnTo>
                      <a:pt x="318" y="112"/>
                    </a:lnTo>
                    <a:lnTo>
                      <a:pt x="318" y="112"/>
                    </a:lnTo>
                    <a:lnTo>
                      <a:pt x="318" y="114"/>
                    </a:lnTo>
                    <a:lnTo>
                      <a:pt x="318" y="114"/>
                    </a:lnTo>
                    <a:lnTo>
                      <a:pt x="318" y="114"/>
                    </a:lnTo>
                    <a:lnTo>
                      <a:pt x="318" y="114"/>
                    </a:lnTo>
                    <a:lnTo>
                      <a:pt x="318" y="114"/>
                    </a:lnTo>
                    <a:lnTo>
                      <a:pt x="318" y="114"/>
                    </a:lnTo>
                    <a:lnTo>
                      <a:pt x="320" y="116"/>
                    </a:lnTo>
                    <a:lnTo>
                      <a:pt x="320" y="116"/>
                    </a:lnTo>
                    <a:lnTo>
                      <a:pt x="320" y="116"/>
                    </a:lnTo>
                    <a:lnTo>
                      <a:pt x="320" y="116"/>
                    </a:lnTo>
                    <a:lnTo>
                      <a:pt x="320" y="116"/>
                    </a:lnTo>
                    <a:lnTo>
                      <a:pt x="320" y="116"/>
                    </a:lnTo>
                    <a:lnTo>
                      <a:pt x="324" y="116"/>
                    </a:lnTo>
                    <a:lnTo>
                      <a:pt x="326" y="114"/>
                    </a:lnTo>
                    <a:lnTo>
                      <a:pt x="326" y="114"/>
                    </a:lnTo>
                    <a:lnTo>
                      <a:pt x="322" y="112"/>
                    </a:lnTo>
                    <a:lnTo>
                      <a:pt x="320" y="110"/>
                    </a:lnTo>
                    <a:lnTo>
                      <a:pt x="318" y="112"/>
                    </a:lnTo>
                    <a:lnTo>
                      <a:pt x="318" y="112"/>
                    </a:lnTo>
                    <a:close/>
                    <a:moveTo>
                      <a:pt x="318" y="140"/>
                    </a:moveTo>
                    <a:lnTo>
                      <a:pt x="318" y="140"/>
                    </a:lnTo>
                    <a:lnTo>
                      <a:pt x="316" y="140"/>
                    </a:lnTo>
                    <a:lnTo>
                      <a:pt x="314" y="142"/>
                    </a:lnTo>
                    <a:lnTo>
                      <a:pt x="314" y="142"/>
                    </a:lnTo>
                    <a:lnTo>
                      <a:pt x="316" y="144"/>
                    </a:lnTo>
                    <a:lnTo>
                      <a:pt x="316" y="144"/>
                    </a:lnTo>
                    <a:lnTo>
                      <a:pt x="318" y="144"/>
                    </a:lnTo>
                    <a:lnTo>
                      <a:pt x="318" y="142"/>
                    </a:lnTo>
                    <a:lnTo>
                      <a:pt x="318" y="140"/>
                    </a:lnTo>
                    <a:lnTo>
                      <a:pt x="318" y="140"/>
                    </a:lnTo>
                    <a:close/>
                    <a:moveTo>
                      <a:pt x="296" y="102"/>
                    </a:moveTo>
                    <a:lnTo>
                      <a:pt x="296" y="102"/>
                    </a:lnTo>
                    <a:lnTo>
                      <a:pt x="298" y="100"/>
                    </a:lnTo>
                    <a:lnTo>
                      <a:pt x="298" y="100"/>
                    </a:lnTo>
                    <a:lnTo>
                      <a:pt x="298" y="98"/>
                    </a:lnTo>
                    <a:lnTo>
                      <a:pt x="296" y="98"/>
                    </a:lnTo>
                    <a:lnTo>
                      <a:pt x="292" y="98"/>
                    </a:lnTo>
                    <a:lnTo>
                      <a:pt x="292" y="98"/>
                    </a:lnTo>
                    <a:lnTo>
                      <a:pt x="290" y="98"/>
                    </a:lnTo>
                    <a:lnTo>
                      <a:pt x="288" y="100"/>
                    </a:lnTo>
                    <a:lnTo>
                      <a:pt x="288" y="100"/>
                    </a:lnTo>
                    <a:lnTo>
                      <a:pt x="284" y="104"/>
                    </a:lnTo>
                    <a:lnTo>
                      <a:pt x="284" y="104"/>
                    </a:lnTo>
                    <a:lnTo>
                      <a:pt x="292" y="102"/>
                    </a:lnTo>
                    <a:lnTo>
                      <a:pt x="292" y="102"/>
                    </a:lnTo>
                    <a:lnTo>
                      <a:pt x="296" y="102"/>
                    </a:lnTo>
                    <a:lnTo>
                      <a:pt x="296" y="102"/>
                    </a:lnTo>
                    <a:close/>
                  </a:path>
                </a:pathLst>
              </a:custGeom>
              <a:solidFill>
                <a:sysClr val="window" lastClr="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endParaRPr>
              </a:p>
            </p:txBody>
          </p:sp>
        </p:grpSp>
      </p:grpSp>
      <p:sp>
        <p:nvSpPr>
          <p:cNvPr id="2" name="Title 1">
            <a:extLst>
              <a:ext uri="{FF2B5EF4-FFF2-40B4-BE49-F238E27FC236}">
                <a16:creationId xmlns:a16="http://schemas.microsoft.com/office/drawing/2014/main" id="{096FE1E2-B306-2C6A-0668-ACB483FBC876}"/>
              </a:ext>
            </a:extLst>
          </p:cNvPr>
          <p:cNvSpPr txBox="1">
            <a:spLocks/>
          </p:cNvSpPr>
          <p:nvPr/>
        </p:nvSpPr>
        <p:spPr>
          <a:xfrm>
            <a:off x="333246" y="112123"/>
            <a:ext cx="11698306" cy="789949"/>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defRPr/>
            </a:pPr>
            <a:r>
              <a:rPr lang="en-US" sz="3600" b="1" dirty="0">
                <a:solidFill>
                  <a:srgbClr val="F5A71E"/>
                </a:solidFill>
                <a:latin typeface="Arial Black" panose="020B0A04020102020204" pitchFamily="34" charset="0"/>
                <a:cs typeface="Arial"/>
              </a:rPr>
              <a:t>Supply Chain Solutions</a:t>
            </a:r>
          </a:p>
        </p:txBody>
      </p:sp>
      <p:cxnSp>
        <p:nvCxnSpPr>
          <p:cNvPr id="28" name="Straight Connector 27">
            <a:extLst>
              <a:ext uri="{FF2B5EF4-FFF2-40B4-BE49-F238E27FC236}">
                <a16:creationId xmlns:a16="http://schemas.microsoft.com/office/drawing/2014/main" id="{FDDD5A60-5C77-4660-4453-0C66B8AF65B8}"/>
              </a:ext>
            </a:extLst>
          </p:cNvPr>
          <p:cNvCxnSpPr/>
          <p:nvPr/>
        </p:nvCxnSpPr>
        <p:spPr>
          <a:xfrm>
            <a:off x="10948946" y="6301197"/>
            <a:ext cx="0" cy="446703"/>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1910409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DB3DF08B-CA14-C020-B052-3C432801A9E7}"/>
              </a:ext>
            </a:extLst>
          </p:cNvPr>
          <p:cNvGrpSpPr/>
          <p:nvPr/>
        </p:nvGrpSpPr>
        <p:grpSpPr>
          <a:xfrm>
            <a:off x="663714" y="1330614"/>
            <a:ext cx="3108720" cy="1691932"/>
            <a:chOff x="663714" y="1368284"/>
            <a:chExt cx="3108720" cy="1691932"/>
          </a:xfrm>
        </p:grpSpPr>
        <p:sp>
          <p:nvSpPr>
            <p:cNvPr id="4" name="Rectangle: Rounded Corners 3">
              <a:extLst>
                <a:ext uri="{FF2B5EF4-FFF2-40B4-BE49-F238E27FC236}">
                  <a16:creationId xmlns:a16="http://schemas.microsoft.com/office/drawing/2014/main" id="{3D75D54D-DD82-1237-A755-32AB498BC164}"/>
                </a:ext>
              </a:extLst>
            </p:cNvPr>
            <p:cNvSpPr/>
            <p:nvPr/>
          </p:nvSpPr>
          <p:spPr>
            <a:xfrm>
              <a:off x="663714" y="1368284"/>
              <a:ext cx="3108720" cy="1626284"/>
            </a:xfrm>
            <a:prstGeom prst="roundRect">
              <a:avLst/>
            </a:prstGeom>
            <a:gradFill flip="none" rotWithShape="1">
              <a:gsLst>
                <a:gs pos="0">
                  <a:srgbClr val="0A9594">
                    <a:tint val="66000"/>
                    <a:satMod val="160000"/>
                  </a:srgbClr>
                </a:gs>
                <a:gs pos="50000">
                  <a:srgbClr val="0A9594">
                    <a:tint val="44500"/>
                    <a:satMod val="160000"/>
                  </a:srgbClr>
                </a:gs>
                <a:gs pos="100000">
                  <a:srgbClr val="0A9594">
                    <a:tint val="23500"/>
                    <a:satMod val="160000"/>
                  </a:srgbClr>
                </a:gs>
              </a:gsLst>
              <a:lin ang="27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Footer Placeholder 4">
              <a:extLst>
                <a:ext uri="{FF2B5EF4-FFF2-40B4-BE49-F238E27FC236}">
                  <a16:creationId xmlns:a16="http://schemas.microsoft.com/office/drawing/2014/main" id="{AA36E263-B10A-88D5-7D71-B62868FC868C}"/>
                </a:ext>
              </a:extLst>
            </p:cNvPr>
            <p:cNvSpPr txBox="1">
              <a:spLocks/>
            </p:cNvSpPr>
            <p:nvPr/>
          </p:nvSpPr>
          <p:spPr>
            <a:xfrm>
              <a:off x="998539" y="1523544"/>
              <a:ext cx="2402515" cy="1536672"/>
            </a:xfrm>
            <a:prstGeom prst="rect">
              <a:avLst/>
            </a:prstGeom>
          </p:spPr>
          <p:txBody>
            <a:bodyPr vert="horz" lIns="91440" tIns="45720" rIns="91440" bIns="45720" rtlCol="0" anchor="b" anchorCtr="0"/>
            <a:lstStyle>
              <a:defPPr>
                <a:defRPr lang="en-US"/>
              </a:defPPr>
              <a:lvl1pPr marL="0" algn="l" defTabSz="457200" rtl="0" eaLnBrk="1" latinLnBrk="0" hangingPunct="1">
                <a:defRPr sz="1000" b="0" i="0" kern="1200" spc="100" baseline="0">
                  <a:solidFill>
                    <a:schemeClr val="tx1"/>
                  </a:solidFill>
                  <a:latin typeface="Gill Sans MT" panose="020B0502020104020203" pitchFamily="34" charset="77"/>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buClr>
                  <a:srgbClr val="9FC8D5"/>
                </a:buClr>
              </a:pPr>
              <a:r>
                <a:rPr lang="en-US" sz="2000" b="1" spc="0" dirty="0">
                  <a:solidFill>
                    <a:srgbClr val="29414D"/>
                  </a:solidFill>
                  <a:latin typeface="Arial" panose="020B0604020202020204" pitchFamily="34" charset="0"/>
                  <a:cs typeface="Arial" panose="020B0604020202020204" pitchFamily="34" charset="0"/>
                </a:rPr>
                <a:t>Issue Tracker / CAR database</a:t>
              </a:r>
            </a:p>
            <a:p>
              <a:pPr algn="ctr">
                <a:buClr>
                  <a:srgbClr val="9FC8D5"/>
                </a:buClr>
              </a:pPr>
              <a:endParaRPr lang="en-US" sz="2000" b="1" spc="0" dirty="0">
                <a:solidFill>
                  <a:srgbClr val="29414D"/>
                </a:solidFill>
                <a:latin typeface="Arial" panose="020B0604020202020204" pitchFamily="34" charset="0"/>
                <a:cs typeface="Arial" panose="020B0604020202020204" pitchFamily="34" charset="0"/>
              </a:endParaRPr>
            </a:p>
          </p:txBody>
        </p:sp>
      </p:grpSp>
      <p:grpSp>
        <p:nvGrpSpPr>
          <p:cNvPr id="6" name="Group 5">
            <a:extLst>
              <a:ext uri="{FF2B5EF4-FFF2-40B4-BE49-F238E27FC236}">
                <a16:creationId xmlns:a16="http://schemas.microsoft.com/office/drawing/2014/main" id="{DDB27BCB-8ECD-C594-F055-0F4D4FBC0AB7}"/>
              </a:ext>
            </a:extLst>
          </p:cNvPr>
          <p:cNvGrpSpPr/>
          <p:nvPr/>
        </p:nvGrpSpPr>
        <p:grpSpPr>
          <a:xfrm>
            <a:off x="4284723" y="1343222"/>
            <a:ext cx="3159737" cy="1657037"/>
            <a:chOff x="4667303" y="1369596"/>
            <a:chExt cx="3159737" cy="1657037"/>
          </a:xfrm>
        </p:grpSpPr>
        <p:sp>
          <p:nvSpPr>
            <p:cNvPr id="7" name="Rectangle: Rounded Corners 6">
              <a:extLst>
                <a:ext uri="{FF2B5EF4-FFF2-40B4-BE49-F238E27FC236}">
                  <a16:creationId xmlns:a16="http://schemas.microsoft.com/office/drawing/2014/main" id="{6281E32B-37DB-8254-8A12-168381883538}"/>
                </a:ext>
              </a:extLst>
            </p:cNvPr>
            <p:cNvSpPr/>
            <p:nvPr/>
          </p:nvSpPr>
          <p:spPr>
            <a:xfrm>
              <a:off x="4667303" y="1369596"/>
              <a:ext cx="3159737" cy="1626285"/>
            </a:xfrm>
            <a:prstGeom prst="roundRect">
              <a:avLst/>
            </a:prstGeom>
            <a:gradFill flip="none" rotWithShape="1">
              <a:gsLst>
                <a:gs pos="0">
                  <a:srgbClr val="0A9594">
                    <a:tint val="66000"/>
                    <a:satMod val="160000"/>
                  </a:srgbClr>
                </a:gs>
                <a:gs pos="50000">
                  <a:srgbClr val="0A9594">
                    <a:tint val="44500"/>
                    <a:satMod val="160000"/>
                  </a:srgbClr>
                </a:gs>
                <a:gs pos="100000">
                  <a:srgbClr val="0A9594">
                    <a:tint val="23500"/>
                    <a:satMod val="160000"/>
                  </a:srgbClr>
                </a:gs>
              </a:gsLst>
              <a:lin ang="27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Footer Placeholder 4">
              <a:extLst>
                <a:ext uri="{FF2B5EF4-FFF2-40B4-BE49-F238E27FC236}">
                  <a16:creationId xmlns:a16="http://schemas.microsoft.com/office/drawing/2014/main" id="{A8FB59E0-5F2B-9683-5F87-953E7F77EA4A}"/>
                </a:ext>
              </a:extLst>
            </p:cNvPr>
            <p:cNvSpPr txBox="1">
              <a:spLocks/>
            </p:cNvSpPr>
            <p:nvPr/>
          </p:nvSpPr>
          <p:spPr>
            <a:xfrm>
              <a:off x="5143763" y="2025471"/>
              <a:ext cx="2182654" cy="1001162"/>
            </a:xfrm>
            <a:prstGeom prst="rect">
              <a:avLst/>
            </a:prstGeom>
          </p:spPr>
          <p:txBody>
            <a:bodyPr vert="horz" lIns="91440" tIns="45720" rIns="91440" bIns="45720" rtlCol="0" anchor="b" anchorCtr="0"/>
            <a:lstStyle>
              <a:defPPr>
                <a:defRPr lang="en-US"/>
              </a:defPPr>
              <a:lvl1pPr marL="0" algn="l" defTabSz="457200" rtl="0" eaLnBrk="1" latinLnBrk="0" hangingPunct="1">
                <a:defRPr sz="1000" b="0" i="0" kern="1200" spc="100" baseline="0">
                  <a:solidFill>
                    <a:schemeClr val="tx1"/>
                  </a:solidFill>
                  <a:latin typeface="Gill Sans MT" panose="020B0502020104020203" pitchFamily="34" charset="77"/>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buClr>
                  <a:srgbClr val="9FC8D5"/>
                </a:buClr>
              </a:pPr>
              <a:endParaRPr lang="en-US" sz="2000" b="1" spc="0" dirty="0">
                <a:solidFill>
                  <a:srgbClr val="29414D"/>
                </a:solidFill>
                <a:latin typeface="Arial"/>
                <a:cs typeface="Arial"/>
              </a:endParaRPr>
            </a:p>
            <a:p>
              <a:pPr algn="ctr"/>
              <a:endParaRPr lang="en-US" sz="2000" b="1" spc="0" dirty="0">
                <a:solidFill>
                  <a:srgbClr val="29414D"/>
                </a:solidFill>
                <a:latin typeface="Arial"/>
                <a:cs typeface="Arial"/>
              </a:endParaRPr>
            </a:p>
            <a:p>
              <a:pPr algn="ctr"/>
              <a:r>
                <a:rPr lang="en-US" sz="2000" b="1" spc="0" dirty="0">
                  <a:solidFill>
                    <a:srgbClr val="29414D"/>
                  </a:solidFill>
                  <a:latin typeface="Arial"/>
                  <a:cs typeface="Arial"/>
                </a:rPr>
                <a:t>GEMBA “Walk” application </a:t>
              </a:r>
              <a:endParaRPr lang="en-US" dirty="0"/>
            </a:p>
            <a:p>
              <a:pPr marL="285750" indent="-172720" algn="ctr">
                <a:buClr>
                  <a:srgbClr val="0A9594"/>
                </a:buClr>
                <a:buFont typeface="Arial" panose="020B0604020202020204" pitchFamily="34" charset="0"/>
                <a:buChar char="•"/>
              </a:pPr>
              <a:endParaRPr lang="en-US" sz="1800" b="1" spc="0" dirty="0">
                <a:solidFill>
                  <a:srgbClr val="29414D"/>
                </a:solidFill>
                <a:latin typeface="Arial" panose="020B0604020202020204" pitchFamily="34" charset="0"/>
                <a:cs typeface="Arial" panose="020B0604020202020204" pitchFamily="34" charset="0"/>
              </a:endParaRPr>
            </a:p>
          </p:txBody>
        </p:sp>
      </p:grpSp>
      <p:pic>
        <p:nvPicPr>
          <p:cNvPr id="9" name="Graphic 8" descr="Monitor with solid fill">
            <a:extLst>
              <a:ext uri="{FF2B5EF4-FFF2-40B4-BE49-F238E27FC236}">
                <a16:creationId xmlns:a16="http://schemas.microsoft.com/office/drawing/2014/main" id="{6DF958C8-51C5-A82A-E5B7-39D7E2112DC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945564" y="1343222"/>
            <a:ext cx="614366" cy="614366"/>
          </a:xfrm>
          <a:prstGeom prst="rect">
            <a:avLst/>
          </a:prstGeom>
        </p:spPr>
      </p:pic>
      <p:pic>
        <p:nvPicPr>
          <p:cNvPr id="10" name="Graphic 9" descr="Walk with solid fill">
            <a:extLst>
              <a:ext uri="{FF2B5EF4-FFF2-40B4-BE49-F238E27FC236}">
                <a16:creationId xmlns:a16="http://schemas.microsoft.com/office/drawing/2014/main" id="{DCCBBE7C-C133-C24C-0F99-F5C382444EDF}"/>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541170" y="1430217"/>
            <a:ext cx="599831" cy="564349"/>
          </a:xfrm>
          <a:prstGeom prst="rect">
            <a:avLst/>
          </a:prstGeom>
        </p:spPr>
      </p:pic>
      <p:sp>
        <p:nvSpPr>
          <p:cNvPr id="11" name="Flowchart: Alternate Process 10">
            <a:extLst>
              <a:ext uri="{FF2B5EF4-FFF2-40B4-BE49-F238E27FC236}">
                <a16:creationId xmlns:a16="http://schemas.microsoft.com/office/drawing/2014/main" id="{08AAF4A4-0C52-5A1C-3D8B-A001355A1D1B}"/>
              </a:ext>
            </a:extLst>
          </p:cNvPr>
          <p:cNvSpPr/>
          <p:nvPr/>
        </p:nvSpPr>
        <p:spPr>
          <a:xfrm>
            <a:off x="663715" y="3082149"/>
            <a:ext cx="3181454" cy="2161655"/>
          </a:xfrm>
          <a:prstGeom prst="flowChartAlternateProcess">
            <a:avLst/>
          </a:prstGeom>
          <a:noFill/>
          <a:ln>
            <a:solidFill>
              <a:srgbClr val="1E303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Flowchart: Alternate Process 11">
            <a:extLst>
              <a:ext uri="{FF2B5EF4-FFF2-40B4-BE49-F238E27FC236}">
                <a16:creationId xmlns:a16="http://schemas.microsoft.com/office/drawing/2014/main" id="{C6448FED-A79C-2E92-79F5-F535B8E79969}"/>
              </a:ext>
            </a:extLst>
          </p:cNvPr>
          <p:cNvSpPr/>
          <p:nvPr/>
        </p:nvSpPr>
        <p:spPr>
          <a:xfrm>
            <a:off x="4187075" y="3082149"/>
            <a:ext cx="3352800" cy="2161655"/>
          </a:xfrm>
          <a:prstGeom prst="flowChartAlternateProcess">
            <a:avLst/>
          </a:prstGeom>
          <a:noFill/>
          <a:ln>
            <a:solidFill>
              <a:srgbClr val="1E303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Flowchart: Alternate Process 12">
            <a:extLst>
              <a:ext uri="{FF2B5EF4-FFF2-40B4-BE49-F238E27FC236}">
                <a16:creationId xmlns:a16="http://schemas.microsoft.com/office/drawing/2014/main" id="{B351FF5F-21F9-73BA-9AF2-E9B9A1CC6840}"/>
              </a:ext>
            </a:extLst>
          </p:cNvPr>
          <p:cNvSpPr/>
          <p:nvPr/>
        </p:nvSpPr>
        <p:spPr>
          <a:xfrm>
            <a:off x="7919286" y="3082149"/>
            <a:ext cx="3221201" cy="2161655"/>
          </a:xfrm>
          <a:prstGeom prst="flowChartAlternateProcess">
            <a:avLst/>
          </a:prstGeom>
          <a:noFill/>
          <a:ln>
            <a:solidFill>
              <a:srgbClr val="1E303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4" name="Group 13">
            <a:extLst>
              <a:ext uri="{FF2B5EF4-FFF2-40B4-BE49-F238E27FC236}">
                <a16:creationId xmlns:a16="http://schemas.microsoft.com/office/drawing/2014/main" id="{5BB91887-333B-723A-FE46-D69C497C32E0}"/>
              </a:ext>
            </a:extLst>
          </p:cNvPr>
          <p:cNvGrpSpPr/>
          <p:nvPr/>
        </p:nvGrpSpPr>
        <p:grpSpPr>
          <a:xfrm>
            <a:off x="7919286" y="1322015"/>
            <a:ext cx="3159737" cy="1691023"/>
            <a:chOff x="4667303" y="1369596"/>
            <a:chExt cx="3159737" cy="1691023"/>
          </a:xfrm>
        </p:grpSpPr>
        <p:sp>
          <p:nvSpPr>
            <p:cNvPr id="15" name="Rectangle: Rounded Corners 14">
              <a:extLst>
                <a:ext uri="{FF2B5EF4-FFF2-40B4-BE49-F238E27FC236}">
                  <a16:creationId xmlns:a16="http://schemas.microsoft.com/office/drawing/2014/main" id="{6DF46C99-1401-2E15-F7D0-9D70C2B51D44}"/>
                </a:ext>
              </a:extLst>
            </p:cNvPr>
            <p:cNvSpPr/>
            <p:nvPr/>
          </p:nvSpPr>
          <p:spPr>
            <a:xfrm>
              <a:off x="4667303" y="1369596"/>
              <a:ext cx="3159737" cy="1626285"/>
            </a:xfrm>
            <a:prstGeom prst="roundRect">
              <a:avLst/>
            </a:prstGeom>
            <a:gradFill flip="none" rotWithShape="1">
              <a:gsLst>
                <a:gs pos="0">
                  <a:srgbClr val="0A9594">
                    <a:tint val="66000"/>
                    <a:satMod val="160000"/>
                  </a:srgbClr>
                </a:gs>
                <a:gs pos="50000">
                  <a:srgbClr val="0A9594">
                    <a:tint val="44500"/>
                    <a:satMod val="160000"/>
                  </a:srgbClr>
                </a:gs>
                <a:gs pos="100000">
                  <a:srgbClr val="0A9594">
                    <a:tint val="23500"/>
                    <a:satMod val="160000"/>
                  </a:srgbClr>
                </a:gs>
              </a:gsLst>
              <a:lin ang="27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Footer Placeholder 4">
              <a:extLst>
                <a:ext uri="{FF2B5EF4-FFF2-40B4-BE49-F238E27FC236}">
                  <a16:creationId xmlns:a16="http://schemas.microsoft.com/office/drawing/2014/main" id="{AE917F67-3862-D35A-9FE3-BA71E0DE4D11}"/>
                </a:ext>
              </a:extLst>
            </p:cNvPr>
            <p:cNvSpPr txBox="1">
              <a:spLocks/>
            </p:cNvSpPr>
            <p:nvPr/>
          </p:nvSpPr>
          <p:spPr>
            <a:xfrm>
              <a:off x="5223276" y="2059457"/>
              <a:ext cx="2182654" cy="1001162"/>
            </a:xfrm>
            <a:prstGeom prst="rect">
              <a:avLst/>
            </a:prstGeom>
          </p:spPr>
          <p:txBody>
            <a:bodyPr vert="horz" lIns="91440" tIns="45720" rIns="91440" bIns="45720" rtlCol="0" anchor="b" anchorCtr="0"/>
            <a:lstStyle>
              <a:defPPr>
                <a:defRPr lang="en-US"/>
              </a:defPPr>
              <a:lvl1pPr marL="0" algn="l" defTabSz="457200" rtl="0" eaLnBrk="1" latinLnBrk="0" hangingPunct="1">
                <a:defRPr sz="1000" b="0" i="0" kern="1200" spc="100" baseline="0">
                  <a:solidFill>
                    <a:schemeClr val="tx1"/>
                  </a:solidFill>
                  <a:latin typeface="Gill Sans MT" panose="020B0502020104020203" pitchFamily="34" charset="77"/>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buClr>
                  <a:srgbClr val="9FC8D5"/>
                </a:buClr>
              </a:pPr>
              <a:endParaRPr lang="en-US" sz="2000" b="1" spc="0" dirty="0">
                <a:solidFill>
                  <a:srgbClr val="29414D"/>
                </a:solidFill>
                <a:latin typeface="Arial"/>
                <a:cs typeface="Arial"/>
              </a:endParaRPr>
            </a:p>
            <a:p>
              <a:pPr algn="ctr"/>
              <a:endParaRPr lang="en-US" sz="2000" b="1" spc="0" dirty="0">
                <a:solidFill>
                  <a:srgbClr val="29414D"/>
                </a:solidFill>
                <a:latin typeface="Arial"/>
                <a:cs typeface="Arial"/>
              </a:endParaRPr>
            </a:p>
            <a:p>
              <a:pPr algn="ctr"/>
              <a:r>
                <a:rPr lang="en-US" sz="2000" b="1" spc="0" dirty="0">
                  <a:solidFill>
                    <a:srgbClr val="29414D"/>
                  </a:solidFill>
                  <a:latin typeface="Arial"/>
                  <a:cs typeface="Arial"/>
                </a:rPr>
                <a:t>“Knowledge Base”</a:t>
              </a:r>
              <a:endParaRPr lang="en-US" dirty="0"/>
            </a:p>
            <a:p>
              <a:pPr marL="285750" indent="-172720" algn="ctr">
                <a:buClr>
                  <a:srgbClr val="0A9594"/>
                </a:buClr>
                <a:buFont typeface="Arial" panose="020B0604020202020204" pitchFamily="34" charset="0"/>
                <a:buChar char="•"/>
              </a:pPr>
              <a:endParaRPr lang="en-US" sz="1800" b="1" spc="0" dirty="0">
                <a:solidFill>
                  <a:srgbClr val="29414D"/>
                </a:solidFill>
                <a:latin typeface="Arial" panose="020B0604020202020204" pitchFamily="34" charset="0"/>
                <a:cs typeface="Arial" panose="020B0604020202020204" pitchFamily="34" charset="0"/>
              </a:endParaRPr>
            </a:p>
          </p:txBody>
        </p:sp>
      </p:grpSp>
      <p:sp>
        <p:nvSpPr>
          <p:cNvPr id="17" name="TextBox 16">
            <a:extLst>
              <a:ext uri="{FF2B5EF4-FFF2-40B4-BE49-F238E27FC236}">
                <a16:creationId xmlns:a16="http://schemas.microsoft.com/office/drawing/2014/main" id="{94F44D8B-79B7-D89C-90A3-824016087A2B}"/>
              </a:ext>
            </a:extLst>
          </p:cNvPr>
          <p:cNvSpPr txBox="1"/>
          <p:nvPr/>
        </p:nvSpPr>
        <p:spPr>
          <a:xfrm>
            <a:off x="7877907" y="3166433"/>
            <a:ext cx="3262580" cy="1815882"/>
          </a:xfrm>
          <a:prstGeom prst="rect">
            <a:avLst/>
          </a:prstGeom>
          <a:noFill/>
        </p:spPr>
        <p:txBody>
          <a:bodyPr wrap="square">
            <a:spAutoFit/>
          </a:bodyPr>
          <a:lstStyle/>
          <a:p>
            <a:pPr marL="287338" indent="-174625" algn="l">
              <a:buClr>
                <a:srgbClr val="0A9594"/>
              </a:buClr>
              <a:buFont typeface="Arial" panose="020B0604020202020204" pitchFamily="34" charset="0"/>
              <a:buChar char="•"/>
            </a:pPr>
            <a:r>
              <a:rPr lang="en-US" sz="1600" spc="0" dirty="0">
                <a:solidFill>
                  <a:srgbClr val="58595B"/>
                </a:solidFill>
                <a:latin typeface="Arial" panose="020B0604020202020204" pitchFamily="34" charset="0"/>
                <a:cs typeface="Arial" panose="020B0604020202020204" pitchFamily="34" charset="0"/>
              </a:rPr>
              <a:t>Proprietary on-line document control system </a:t>
            </a:r>
            <a:r>
              <a:rPr lang="en-US" sz="1600" spc="0">
                <a:solidFill>
                  <a:srgbClr val="58595B"/>
                </a:solidFill>
                <a:latin typeface="Arial" panose="020B0604020202020204" pitchFamily="34" charset="0"/>
                <a:cs typeface="Arial" panose="020B0604020202020204" pitchFamily="34" charset="0"/>
              </a:rPr>
              <a:t>and portal   </a:t>
            </a:r>
            <a:endParaRPr lang="en-US" sz="1600" spc="0" dirty="0">
              <a:solidFill>
                <a:srgbClr val="58595B"/>
              </a:solidFill>
              <a:latin typeface="Arial" panose="020B0604020202020204" pitchFamily="34" charset="0"/>
              <a:cs typeface="Arial" panose="020B0604020202020204" pitchFamily="34" charset="0"/>
            </a:endParaRPr>
          </a:p>
          <a:p>
            <a:pPr marL="287338" indent="-174625" algn="l">
              <a:buClr>
                <a:srgbClr val="0A9594"/>
              </a:buClr>
              <a:buFont typeface="Arial" panose="020B0604020202020204" pitchFamily="34" charset="0"/>
              <a:buChar char="•"/>
            </a:pPr>
            <a:endParaRPr lang="en-US" sz="1600" spc="0" dirty="0">
              <a:solidFill>
                <a:srgbClr val="58595B"/>
              </a:solidFill>
              <a:latin typeface="Arial" panose="020B0604020202020204" pitchFamily="34" charset="0"/>
              <a:cs typeface="Arial" panose="020B0604020202020204" pitchFamily="34" charset="0"/>
            </a:endParaRPr>
          </a:p>
          <a:p>
            <a:pPr marL="287338" indent="-174625" algn="l">
              <a:buClr>
                <a:srgbClr val="0A9594"/>
              </a:buClr>
              <a:buFont typeface="Arial" panose="020B0604020202020204" pitchFamily="34" charset="0"/>
              <a:buChar char="•"/>
            </a:pPr>
            <a:r>
              <a:rPr lang="en-US" sz="1600" spc="0" dirty="0">
                <a:solidFill>
                  <a:srgbClr val="58595B"/>
                </a:solidFill>
                <a:latin typeface="Arial" panose="020B0604020202020204" pitchFamily="34" charset="0"/>
                <a:cs typeface="Arial" panose="020B0604020202020204" pitchFamily="34" charset="0"/>
              </a:rPr>
              <a:t>Available to all CRST locations, employees, DCs, Agents &amp; Drivers </a:t>
            </a:r>
          </a:p>
          <a:p>
            <a:pPr marL="287338" indent="-174625" algn="l">
              <a:buClr>
                <a:srgbClr val="0A9594"/>
              </a:buClr>
              <a:buFont typeface="Arial" panose="020B0604020202020204" pitchFamily="34" charset="0"/>
              <a:buChar char="•"/>
            </a:pPr>
            <a:endParaRPr lang="en-US" sz="1600" dirty="0">
              <a:solidFill>
                <a:srgbClr val="58595B"/>
              </a:solidFill>
              <a:latin typeface="Arial" panose="020B0604020202020204" pitchFamily="34" charset="0"/>
              <a:cs typeface="Arial" panose="020B0604020202020204" pitchFamily="34" charset="0"/>
            </a:endParaRPr>
          </a:p>
        </p:txBody>
      </p:sp>
      <p:pic>
        <p:nvPicPr>
          <p:cNvPr id="18" name="Graphic 17" descr="Head with gears with solid fill">
            <a:extLst>
              <a:ext uri="{FF2B5EF4-FFF2-40B4-BE49-F238E27FC236}">
                <a16:creationId xmlns:a16="http://schemas.microsoft.com/office/drawing/2014/main" id="{40DF14C8-39B1-587D-A972-6F4EE9F37287}"/>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9288585" y="1378996"/>
            <a:ext cx="578592" cy="578592"/>
          </a:xfrm>
          <a:prstGeom prst="rect">
            <a:avLst/>
          </a:prstGeom>
        </p:spPr>
      </p:pic>
      <p:sp>
        <p:nvSpPr>
          <p:cNvPr id="19" name="TextBox 18">
            <a:extLst>
              <a:ext uri="{FF2B5EF4-FFF2-40B4-BE49-F238E27FC236}">
                <a16:creationId xmlns:a16="http://schemas.microsoft.com/office/drawing/2014/main" id="{75E23151-FE87-DBD6-210C-6FEA089ED3E9}"/>
              </a:ext>
            </a:extLst>
          </p:cNvPr>
          <p:cNvSpPr txBox="1"/>
          <p:nvPr/>
        </p:nvSpPr>
        <p:spPr>
          <a:xfrm>
            <a:off x="4187075" y="3182903"/>
            <a:ext cx="3343070" cy="2062103"/>
          </a:xfrm>
          <a:prstGeom prst="rect">
            <a:avLst/>
          </a:prstGeom>
          <a:noFill/>
        </p:spPr>
        <p:txBody>
          <a:bodyPr wrap="square">
            <a:spAutoFit/>
          </a:bodyPr>
          <a:lstStyle/>
          <a:p>
            <a:pPr marL="287338" indent="-174625" algn="l">
              <a:buClr>
                <a:srgbClr val="0A9594"/>
              </a:buClr>
              <a:buFont typeface="Arial" panose="020B0604020202020204" pitchFamily="34" charset="0"/>
              <a:buChar char="•"/>
            </a:pPr>
            <a:r>
              <a:rPr lang="en-US" sz="1600" spc="0" dirty="0">
                <a:solidFill>
                  <a:srgbClr val="58595B"/>
                </a:solidFill>
                <a:latin typeface="Arial" panose="020B0604020202020204" pitchFamily="34" charset="0"/>
                <a:cs typeface="Arial" panose="020B0604020202020204" pitchFamily="34" charset="0"/>
              </a:rPr>
              <a:t>5 Functional Operations groups participating at Corporate/FWA </a:t>
            </a:r>
          </a:p>
          <a:p>
            <a:pPr marL="287338" indent="-174625" algn="l">
              <a:buClr>
                <a:srgbClr val="0A9594"/>
              </a:buClr>
              <a:buFont typeface="Arial" panose="020B0604020202020204" pitchFamily="34" charset="0"/>
              <a:buChar char="•"/>
            </a:pPr>
            <a:endParaRPr lang="en-US" sz="1600" spc="0" dirty="0">
              <a:solidFill>
                <a:srgbClr val="58595B"/>
              </a:solidFill>
              <a:latin typeface="Arial" panose="020B0604020202020204" pitchFamily="34" charset="0"/>
              <a:cs typeface="Arial" panose="020B0604020202020204" pitchFamily="34" charset="0"/>
            </a:endParaRPr>
          </a:p>
          <a:p>
            <a:pPr marL="287338" indent="-174625" algn="l">
              <a:buClr>
                <a:srgbClr val="0A9594"/>
              </a:buClr>
              <a:buFont typeface="Arial" panose="020B0604020202020204" pitchFamily="34" charset="0"/>
              <a:buChar char="•"/>
            </a:pPr>
            <a:r>
              <a:rPr lang="en-US" sz="1600" spc="0" dirty="0">
                <a:solidFill>
                  <a:srgbClr val="58595B"/>
                </a:solidFill>
                <a:latin typeface="Arial" panose="020B0604020202020204" pitchFamily="34" charset="0"/>
                <a:cs typeface="Arial" panose="020B0604020202020204" pitchFamily="34" charset="0"/>
              </a:rPr>
              <a:t>Data updated weekly/reviewed bi-weekly</a:t>
            </a:r>
          </a:p>
          <a:p>
            <a:pPr marL="287338" indent="-174625" algn="l">
              <a:buClr>
                <a:srgbClr val="0A9594"/>
              </a:buClr>
              <a:buFont typeface="Arial" panose="020B0604020202020204" pitchFamily="34" charset="0"/>
              <a:buChar char="•"/>
            </a:pPr>
            <a:endParaRPr lang="en-US" sz="1600" dirty="0">
              <a:solidFill>
                <a:srgbClr val="58595B"/>
              </a:solidFill>
              <a:latin typeface="Arial" panose="020B0604020202020204" pitchFamily="34" charset="0"/>
              <a:cs typeface="Arial" panose="020B0604020202020204" pitchFamily="34" charset="0"/>
            </a:endParaRPr>
          </a:p>
          <a:p>
            <a:pPr marL="287338" indent="-174625">
              <a:buClr>
                <a:srgbClr val="0A9594"/>
              </a:buClr>
              <a:buFont typeface="Arial" panose="020B0604020202020204" pitchFamily="34" charset="0"/>
              <a:buChar char="•"/>
              <a:defRPr/>
            </a:pPr>
            <a:r>
              <a:rPr lang="en-US" sz="1600" dirty="0">
                <a:solidFill>
                  <a:srgbClr val="58595B"/>
                </a:solidFill>
                <a:latin typeface="Arial" panose="020B0604020202020204" pitchFamily="34" charset="0"/>
                <a:cs typeface="Arial" panose="020B0604020202020204" pitchFamily="34" charset="0"/>
              </a:rPr>
              <a:t>Track # CARs, days open, documentation &amp; effectiveness  </a:t>
            </a:r>
          </a:p>
        </p:txBody>
      </p:sp>
      <p:sp>
        <p:nvSpPr>
          <p:cNvPr id="20" name="TextBox 19">
            <a:extLst>
              <a:ext uri="{FF2B5EF4-FFF2-40B4-BE49-F238E27FC236}">
                <a16:creationId xmlns:a16="http://schemas.microsoft.com/office/drawing/2014/main" id="{7829488E-54CE-5FDA-24C4-3684380F4503}"/>
              </a:ext>
            </a:extLst>
          </p:cNvPr>
          <p:cNvSpPr txBox="1"/>
          <p:nvPr/>
        </p:nvSpPr>
        <p:spPr>
          <a:xfrm>
            <a:off x="582589" y="3182903"/>
            <a:ext cx="3262580" cy="1815882"/>
          </a:xfrm>
          <a:prstGeom prst="rect">
            <a:avLst/>
          </a:prstGeom>
          <a:noFill/>
        </p:spPr>
        <p:txBody>
          <a:bodyPr wrap="square">
            <a:spAutoFit/>
          </a:bodyPr>
          <a:lstStyle/>
          <a:p>
            <a:pPr marL="287338" indent="-174625" algn="l">
              <a:buClr>
                <a:srgbClr val="0A9594"/>
              </a:buClr>
              <a:buFont typeface="Arial" panose="020B0604020202020204" pitchFamily="34" charset="0"/>
              <a:buChar char="•"/>
            </a:pPr>
            <a:r>
              <a:rPr lang="en-US" sz="1600" spc="0" dirty="0">
                <a:solidFill>
                  <a:srgbClr val="58595B"/>
                </a:solidFill>
                <a:latin typeface="Arial" panose="020B0604020202020204" pitchFamily="34" charset="0"/>
                <a:cs typeface="Arial" panose="020B0604020202020204" pitchFamily="34" charset="0"/>
              </a:rPr>
              <a:t>Proprietary on-line system for tracking reported “Issues” </a:t>
            </a:r>
          </a:p>
          <a:p>
            <a:pPr marL="287338" indent="-174625" algn="l">
              <a:buClr>
                <a:srgbClr val="0A9594"/>
              </a:buClr>
              <a:buFont typeface="Arial" panose="020B0604020202020204" pitchFamily="34" charset="0"/>
              <a:buChar char="•"/>
            </a:pPr>
            <a:endParaRPr lang="en-US" sz="1600" spc="0" dirty="0">
              <a:solidFill>
                <a:srgbClr val="58595B"/>
              </a:solidFill>
              <a:latin typeface="Arial" panose="020B0604020202020204" pitchFamily="34" charset="0"/>
              <a:cs typeface="Arial" panose="020B0604020202020204" pitchFamily="34" charset="0"/>
            </a:endParaRPr>
          </a:p>
          <a:p>
            <a:pPr marL="287338" indent="-174625" algn="l">
              <a:buClr>
                <a:srgbClr val="0A9594"/>
              </a:buClr>
              <a:buFont typeface="Arial" panose="020B0604020202020204" pitchFamily="34" charset="0"/>
              <a:buChar char="•"/>
            </a:pPr>
            <a:r>
              <a:rPr lang="en-US" sz="1600" spc="0" dirty="0">
                <a:solidFill>
                  <a:srgbClr val="58595B"/>
                </a:solidFill>
                <a:latin typeface="Arial" panose="020B0604020202020204" pitchFamily="34" charset="0"/>
                <a:cs typeface="Arial" panose="020B0604020202020204" pitchFamily="34" charset="0"/>
              </a:rPr>
              <a:t>Root cause analysis and CAR database maintained </a:t>
            </a:r>
          </a:p>
          <a:p>
            <a:pPr marL="287338" indent="-174625" algn="l">
              <a:buClr>
                <a:srgbClr val="0A9594"/>
              </a:buClr>
              <a:buFont typeface="Arial" panose="020B0604020202020204" pitchFamily="34" charset="0"/>
              <a:buChar char="•"/>
            </a:pPr>
            <a:endParaRPr lang="en-US" sz="1600" dirty="0">
              <a:solidFill>
                <a:srgbClr val="58595B"/>
              </a:solidFill>
              <a:latin typeface="Arial" panose="020B0604020202020204" pitchFamily="34" charset="0"/>
              <a:cs typeface="Arial" panose="020B0604020202020204" pitchFamily="34" charset="0"/>
            </a:endParaRPr>
          </a:p>
          <a:p>
            <a:pPr marL="287338" indent="-174625">
              <a:buClr>
                <a:srgbClr val="0A9594"/>
              </a:buClr>
              <a:buFont typeface="Arial" panose="020B0604020202020204" pitchFamily="34" charset="0"/>
              <a:buChar char="•"/>
              <a:defRPr/>
            </a:pPr>
            <a:r>
              <a:rPr lang="en-US" sz="1600" dirty="0">
                <a:solidFill>
                  <a:srgbClr val="58595B"/>
                </a:solidFill>
                <a:latin typeface="Arial" panose="020B0604020202020204" pitchFamily="34" charset="0"/>
                <a:cs typeface="Arial" panose="020B0604020202020204" pitchFamily="34" charset="0"/>
              </a:rPr>
              <a:t>QMS manual available</a:t>
            </a:r>
          </a:p>
        </p:txBody>
      </p:sp>
      <p:sp>
        <p:nvSpPr>
          <p:cNvPr id="21" name="Title 1">
            <a:extLst>
              <a:ext uri="{FF2B5EF4-FFF2-40B4-BE49-F238E27FC236}">
                <a16:creationId xmlns:a16="http://schemas.microsoft.com/office/drawing/2014/main" id="{9646DFDD-26E1-2020-5965-AC35C2FE41FB}"/>
              </a:ext>
            </a:extLst>
          </p:cNvPr>
          <p:cNvSpPr txBox="1">
            <a:spLocks/>
          </p:cNvSpPr>
          <p:nvPr/>
        </p:nvSpPr>
        <p:spPr>
          <a:xfrm>
            <a:off x="333246" y="112123"/>
            <a:ext cx="11698306" cy="789949"/>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defRPr/>
            </a:pPr>
            <a:r>
              <a:rPr lang="en-US" sz="3600" b="1" dirty="0">
                <a:solidFill>
                  <a:srgbClr val="F5A71E"/>
                </a:solidFill>
                <a:latin typeface="Arial Black" panose="020B0A04020102020204" pitchFamily="34" charset="0"/>
                <a:cs typeface="Arial"/>
              </a:rPr>
              <a:t>Quality Management (QMS) Processes</a:t>
            </a:r>
          </a:p>
        </p:txBody>
      </p:sp>
      <p:cxnSp>
        <p:nvCxnSpPr>
          <p:cNvPr id="23" name="Straight Connector 22">
            <a:extLst>
              <a:ext uri="{FF2B5EF4-FFF2-40B4-BE49-F238E27FC236}">
                <a16:creationId xmlns:a16="http://schemas.microsoft.com/office/drawing/2014/main" id="{EF69347E-6813-4141-B1FB-620341F97A01}"/>
              </a:ext>
            </a:extLst>
          </p:cNvPr>
          <p:cNvCxnSpPr/>
          <p:nvPr/>
        </p:nvCxnSpPr>
        <p:spPr>
          <a:xfrm>
            <a:off x="10948946" y="6301197"/>
            <a:ext cx="0" cy="446703"/>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217376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55A641-9711-EDDD-F2B3-C151A06B414D}"/>
              </a:ext>
            </a:extLst>
          </p:cNvPr>
          <p:cNvSpPr/>
          <p:nvPr/>
        </p:nvSpPr>
        <p:spPr>
          <a:xfrm>
            <a:off x="8453663" y="3926572"/>
            <a:ext cx="3048000" cy="2306594"/>
          </a:xfrm>
          <a:prstGeom prst="rect">
            <a:avLst/>
          </a:prstGeom>
          <a:solidFill>
            <a:srgbClr val="F5A71E"/>
          </a:solidFill>
          <a:ln>
            <a:solidFill>
              <a:srgbClr val="F5A71E"/>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Text Placeholder 15">
            <a:extLst>
              <a:ext uri="{FF2B5EF4-FFF2-40B4-BE49-F238E27FC236}">
                <a16:creationId xmlns:a16="http://schemas.microsoft.com/office/drawing/2014/main" id="{F08B0160-6C8B-91C0-2F8A-3B35302B26D8}"/>
              </a:ext>
            </a:extLst>
          </p:cNvPr>
          <p:cNvSpPr txBox="1">
            <a:spLocks/>
          </p:cNvSpPr>
          <p:nvPr/>
        </p:nvSpPr>
        <p:spPr>
          <a:xfrm>
            <a:off x="-3046" y="6553905"/>
            <a:ext cx="2743200" cy="267000"/>
          </a:xfr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1400" b="1">
                <a:solidFill>
                  <a:schemeClr val="bg1"/>
                </a:solidFill>
                <a:latin typeface="Arial" panose="020B0604020202020204" pitchFamily="34" charset="0"/>
                <a:cs typeface="Arial" panose="020B0604020202020204" pitchFamily="34" charset="0"/>
              </a:rPr>
              <a:t>Specialized Solutions</a:t>
            </a:r>
          </a:p>
        </p:txBody>
      </p:sp>
      <p:grpSp>
        <p:nvGrpSpPr>
          <p:cNvPr id="31" name="Group 30">
            <a:extLst>
              <a:ext uri="{FF2B5EF4-FFF2-40B4-BE49-F238E27FC236}">
                <a16:creationId xmlns:a16="http://schemas.microsoft.com/office/drawing/2014/main" id="{D313BF86-B4D3-476E-3DC9-85B0B2219514}"/>
              </a:ext>
            </a:extLst>
          </p:cNvPr>
          <p:cNvGrpSpPr/>
          <p:nvPr/>
        </p:nvGrpSpPr>
        <p:grpSpPr>
          <a:xfrm>
            <a:off x="750580" y="1341593"/>
            <a:ext cx="6855294" cy="5037026"/>
            <a:chOff x="2740154" y="1180819"/>
            <a:chExt cx="6855294" cy="5037026"/>
          </a:xfrm>
        </p:grpSpPr>
        <p:grpSp>
          <p:nvGrpSpPr>
            <p:cNvPr id="101" name="Group 100">
              <a:extLst>
                <a:ext uri="{FF2B5EF4-FFF2-40B4-BE49-F238E27FC236}">
                  <a16:creationId xmlns:a16="http://schemas.microsoft.com/office/drawing/2014/main" id="{6347CC1E-0563-4FF2-8730-85E720324AEA}"/>
                </a:ext>
              </a:extLst>
            </p:cNvPr>
            <p:cNvGrpSpPr/>
            <p:nvPr/>
          </p:nvGrpSpPr>
          <p:grpSpPr>
            <a:xfrm>
              <a:off x="2740154" y="1180819"/>
              <a:ext cx="6855294" cy="5037026"/>
              <a:chOff x="2633093" y="1021919"/>
              <a:chExt cx="8593756" cy="6281282"/>
            </a:xfrm>
          </p:grpSpPr>
          <p:sp>
            <p:nvSpPr>
              <p:cNvPr id="5" name="Arrow: Pentagon 4">
                <a:extLst>
                  <a:ext uri="{FF2B5EF4-FFF2-40B4-BE49-F238E27FC236}">
                    <a16:creationId xmlns:a16="http://schemas.microsoft.com/office/drawing/2014/main" id="{EBDF4AF6-A419-421D-8F24-1E2D21D6B883}"/>
                  </a:ext>
                </a:extLst>
              </p:cNvPr>
              <p:cNvSpPr/>
              <p:nvPr/>
            </p:nvSpPr>
            <p:spPr bwMode="auto">
              <a:xfrm>
                <a:off x="4322482" y="6091163"/>
                <a:ext cx="6848688" cy="1167146"/>
              </a:xfrm>
              <a:prstGeom prst="homePlate">
                <a:avLst>
                  <a:gd name="adj" fmla="val 61539"/>
                </a:avLst>
              </a:prstGeom>
              <a:solidFill>
                <a:srgbClr val="223E45"/>
              </a:solidFill>
              <a:ln>
                <a:noFill/>
              </a:ln>
            </p:spPr>
            <p:txBody>
              <a:bodyPr vert="horz" wrap="square" lIns="91440" tIns="45720" rIns="91440" bIns="45720" numCol="1" rtlCol="0" anchor="t" anchorCtr="0" compatLnSpc="1">
                <a:prstTxWarp prst="textNoShape">
                  <a:avLst/>
                </a:prstTxWarp>
              </a:bodyPr>
              <a:lstStyle/>
              <a:p>
                <a:pPr algn="ctr" defTabSz="914422">
                  <a:defRPr/>
                </a:pPr>
                <a:endParaRPr lang="en-IN">
                  <a:solidFill>
                    <a:prstClr val="black"/>
                  </a:solidFill>
                  <a:latin typeface="Calibri" panose="020F0502020204030204"/>
                </a:endParaRPr>
              </a:p>
            </p:txBody>
          </p:sp>
          <p:sp>
            <p:nvSpPr>
              <p:cNvPr id="6" name="Rectangle 8">
                <a:extLst>
                  <a:ext uri="{FF2B5EF4-FFF2-40B4-BE49-F238E27FC236}">
                    <a16:creationId xmlns:a16="http://schemas.microsoft.com/office/drawing/2014/main" id="{81D0D0CB-0AB5-4C42-9559-E2C476034159}"/>
                  </a:ext>
                </a:extLst>
              </p:cNvPr>
              <p:cNvSpPr/>
              <p:nvPr/>
            </p:nvSpPr>
            <p:spPr bwMode="auto">
              <a:xfrm>
                <a:off x="2633093" y="6053659"/>
                <a:ext cx="2304652" cy="1249542"/>
              </a:xfrm>
              <a:custGeom>
                <a:avLst/>
                <a:gdLst>
                  <a:gd name="connsiteX0" fmla="*/ 0 w 1388037"/>
                  <a:gd name="connsiteY0" fmla="*/ 0 h 795338"/>
                  <a:gd name="connsiteX1" fmla="*/ 1388037 w 1388037"/>
                  <a:gd name="connsiteY1" fmla="*/ 0 h 795338"/>
                  <a:gd name="connsiteX2" fmla="*/ 1388037 w 1388037"/>
                  <a:gd name="connsiteY2" fmla="*/ 795338 h 795338"/>
                  <a:gd name="connsiteX3" fmla="*/ 0 w 1388037"/>
                  <a:gd name="connsiteY3" fmla="*/ 795338 h 795338"/>
                  <a:gd name="connsiteX4" fmla="*/ 0 w 1388037"/>
                  <a:gd name="connsiteY4" fmla="*/ 0 h 795338"/>
                  <a:gd name="connsiteX0" fmla="*/ 0 w 1388037"/>
                  <a:gd name="connsiteY0" fmla="*/ 0 h 795338"/>
                  <a:gd name="connsiteX1" fmla="*/ 1388037 w 1388037"/>
                  <a:gd name="connsiteY1" fmla="*/ 0 h 795338"/>
                  <a:gd name="connsiteX2" fmla="*/ 1388037 w 1388037"/>
                  <a:gd name="connsiteY2" fmla="*/ 795338 h 795338"/>
                  <a:gd name="connsiteX3" fmla="*/ 316473 w 1388037"/>
                  <a:gd name="connsiteY3" fmla="*/ 795337 h 795338"/>
                  <a:gd name="connsiteX4" fmla="*/ 0 w 1388037"/>
                  <a:gd name="connsiteY4" fmla="*/ 795338 h 795338"/>
                  <a:gd name="connsiteX5" fmla="*/ 0 w 1388037"/>
                  <a:gd name="connsiteY5" fmla="*/ 0 h 795338"/>
                  <a:gd name="connsiteX0" fmla="*/ 0 w 1388037"/>
                  <a:gd name="connsiteY0" fmla="*/ 0 h 795338"/>
                  <a:gd name="connsiteX1" fmla="*/ 1388037 w 1388037"/>
                  <a:gd name="connsiteY1" fmla="*/ 0 h 795338"/>
                  <a:gd name="connsiteX2" fmla="*/ 1388037 w 1388037"/>
                  <a:gd name="connsiteY2" fmla="*/ 795338 h 795338"/>
                  <a:gd name="connsiteX3" fmla="*/ 316473 w 1388037"/>
                  <a:gd name="connsiteY3" fmla="*/ 795337 h 795338"/>
                  <a:gd name="connsiteX4" fmla="*/ 0 w 1388037"/>
                  <a:gd name="connsiteY4" fmla="*/ 0 h 795338"/>
                  <a:gd name="connsiteX0" fmla="*/ 11873 w 1399910"/>
                  <a:gd name="connsiteY0" fmla="*/ 0 h 795338"/>
                  <a:gd name="connsiteX1" fmla="*/ 1399910 w 1399910"/>
                  <a:gd name="connsiteY1" fmla="*/ 0 h 795338"/>
                  <a:gd name="connsiteX2" fmla="*/ 1399910 w 1399910"/>
                  <a:gd name="connsiteY2" fmla="*/ 795338 h 795338"/>
                  <a:gd name="connsiteX3" fmla="*/ 328346 w 1399910"/>
                  <a:gd name="connsiteY3" fmla="*/ 795337 h 795338"/>
                  <a:gd name="connsiteX4" fmla="*/ 11873 w 1399910"/>
                  <a:gd name="connsiteY4" fmla="*/ 0 h 795338"/>
                  <a:gd name="connsiteX0" fmla="*/ 28707 w 1416744"/>
                  <a:gd name="connsiteY0" fmla="*/ 0 h 795338"/>
                  <a:gd name="connsiteX1" fmla="*/ 1416744 w 1416744"/>
                  <a:gd name="connsiteY1" fmla="*/ 0 h 795338"/>
                  <a:gd name="connsiteX2" fmla="*/ 1416744 w 1416744"/>
                  <a:gd name="connsiteY2" fmla="*/ 795338 h 795338"/>
                  <a:gd name="connsiteX3" fmla="*/ 345180 w 1416744"/>
                  <a:gd name="connsiteY3" fmla="*/ 795337 h 795338"/>
                  <a:gd name="connsiteX4" fmla="*/ 28707 w 1416744"/>
                  <a:gd name="connsiteY4" fmla="*/ 0 h 795338"/>
                  <a:gd name="connsiteX0" fmla="*/ 38836 w 1426873"/>
                  <a:gd name="connsiteY0" fmla="*/ 0 h 795338"/>
                  <a:gd name="connsiteX1" fmla="*/ 1426873 w 1426873"/>
                  <a:gd name="connsiteY1" fmla="*/ 0 h 795338"/>
                  <a:gd name="connsiteX2" fmla="*/ 1426873 w 1426873"/>
                  <a:gd name="connsiteY2" fmla="*/ 795338 h 795338"/>
                  <a:gd name="connsiteX3" fmla="*/ 355309 w 1426873"/>
                  <a:gd name="connsiteY3" fmla="*/ 795337 h 795338"/>
                  <a:gd name="connsiteX4" fmla="*/ 38836 w 1426873"/>
                  <a:gd name="connsiteY4" fmla="*/ 0 h 795338"/>
                  <a:gd name="connsiteX0" fmla="*/ 38836 w 1426873"/>
                  <a:gd name="connsiteY0" fmla="*/ 0 h 795338"/>
                  <a:gd name="connsiteX1" fmla="*/ 1426873 w 1426873"/>
                  <a:gd name="connsiteY1" fmla="*/ 0 h 795338"/>
                  <a:gd name="connsiteX2" fmla="*/ 1426873 w 1426873"/>
                  <a:gd name="connsiteY2" fmla="*/ 795338 h 795338"/>
                  <a:gd name="connsiteX3" fmla="*/ 976816 w 1426873"/>
                  <a:gd name="connsiteY3" fmla="*/ 792956 h 795338"/>
                  <a:gd name="connsiteX4" fmla="*/ 355309 w 1426873"/>
                  <a:gd name="connsiteY4" fmla="*/ 795337 h 795338"/>
                  <a:gd name="connsiteX5" fmla="*/ 38836 w 1426873"/>
                  <a:gd name="connsiteY5" fmla="*/ 0 h 795338"/>
                  <a:gd name="connsiteX0" fmla="*/ 38836 w 1426873"/>
                  <a:gd name="connsiteY0" fmla="*/ 0 h 795337"/>
                  <a:gd name="connsiteX1" fmla="*/ 1426873 w 1426873"/>
                  <a:gd name="connsiteY1" fmla="*/ 0 h 795337"/>
                  <a:gd name="connsiteX2" fmla="*/ 976816 w 1426873"/>
                  <a:gd name="connsiteY2" fmla="*/ 792956 h 795337"/>
                  <a:gd name="connsiteX3" fmla="*/ 355309 w 1426873"/>
                  <a:gd name="connsiteY3" fmla="*/ 795337 h 795337"/>
                  <a:gd name="connsiteX4" fmla="*/ 38836 w 1426873"/>
                  <a:gd name="connsiteY4" fmla="*/ 0 h 795337"/>
                  <a:gd name="connsiteX0" fmla="*/ 38836 w 1426873"/>
                  <a:gd name="connsiteY0" fmla="*/ 0 h 795337"/>
                  <a:gd name="connsiteX1" fmla="*/ 1426873 w 1426873"/>
                  <a:gd name="connsiteY1" fmla="*/ 0 h 795337"/>
                  <a:gd name="connsiteX2" fmla="*/ 1048254 w 1426873"/>
                  <a:gd name="connsiteY2" fmla="*/ 666751 h 795337"/>
                  <a:gd name="connsiteX3" fmla="*/ 976816 w 1426873"/>
                  <a:gd name="connsiteY3" fmla="*/ 792956 h 795337"/>
                  <a:gd name="connsiteX4" fmla="*/ 355309 w 1426873"/>
                  <a:gd name="connsiteY4" fmla="*/ 795337 h 795337"/>
                  <a:gd name="connsiteX5" fmla="*/ 38836 w 1426873"/>
                  <a:gd name="connsiteY5" fmla="*/ 0 h 795337"/>
                  <a:gd name="connsiteX0" fmla="*/ 38836 w 1426873"/>
                  <a:gd name="connsiteY0" fmla="*/ 0 h 795337"/>
                  <a:gd name="connsiteX1" fmla="*/ 1426873 w 1426873"/>
                  <a:gd name="connsiteY1" fmla="*/ 0 h 795337"/>
                  <a:gd name="connsiteX2" fmla="*/ 1112548 w 1426873"/>
                  <a:gd name="connsiteY2" fmla="*/ 790576 h 795337"/>
                  <a:gd name="connsiteX3" fmla="*/ 976816 w 1426873"/>
                  <a:gd name="connsiteY3" fmla="*/ 792956 h 795337"/>
                  <a:gd name="connsiteX4" fmla="*/ 355309 w 1426873"/>
                  <a:gd name="connsiteY4" fmla="*/ 795337 h 795337"/>
                  <a:gd name="connsiteX5" fmla="*/ 38836 w 1426873"/>
                  <a:gd name="connsiteY5" fmla="*/ 0 h 795337"/>
                  <a:gd name="connsiteX0" fmla="*/ 38836 w 1426873"/>
                  <a:gd name="connsiteY0" fmla="*/ 0 h 795337"/>
                  <a:gd name="connsiteX1" fmla="*/ 1426873 w 1426873"/>
                  <a:gd name="connsiteY1" fmla="*/ 0 h 795337"/>
                  <a:gd name="connsiteX2" fmla="*/ 1112548 w 1426873"/>
                  <a:gd name="connsiteY2" fmla="*/ 790576 h 795337"/>
                  <a:gd name="connsiteX3" fmla="*/ 976816 w 1426873"/>
                  <a:gd name="connsiteY3" fmla="*/ 792956 h 795337"/>
                  <a:gd name="connsiteX4" fmla="*/ 355309 w 1426873"/>
                  <a:gd name="connsiteY4" fmla="*/ 795337 h 795337"/>
                  <a:gd name="connsiteX5" fmla="*/ 38836 w 1426873"/>
                  <a:gd name="connsiteY5" fmla="*/ 0 h 795337"/>
                  <a:gd name="connsiteX0" fmla="*/ 38836 w 1466141"/>
                  <a:gd name="connsiteY0" fmla="*/ 0 h 795337"/>
                  <a:gd name="connsiteX1" fmla="*/ 1426873 w 1466141"/>
                  <a:gd name="connsiteY1" fmla="*/ 0 h 795337"/>
                  <a:gd name="connsiteX2" fmla="*/ 1112548 w 1466141"/>
                  <a:gd name="connsiteY2" fmla="*/ 790576 h 795337"/>
                  <a:gd name="connsiteX3" fmla="*/ 976816 w 1466141"/>
                  <a:gd name="connsiteY3" fmla="*/ 792956 h 795337"/>
                  <a:gd name="connsiteX4" fmla="*/ 355309 w 1466141"/>
                  <a:gd name="connsiteY4" fmla="*/ 795337 h 795337"/>
                  <a:gd name="connsiteX5" fmla="*/ 38836 w 1466141"/>
                  <a:gd name="connsiteY5" fmla="*/ 0 h 795337"/>
                  <a:gd name="connsiteX0" fmla="*/ 38836 w 1466141"/>
                  <a:gd name="connsiteY0" fmla="*/ 0 h 795337"/>
                  <a:gd name="connsiteX1" fmla="*/ 1426873 w 1466141"/>
                  <a:gd name="connsiteY1" fmla="*/ 0 h 795337"/>
                  <a:gd name="connsiteX2" fmla="*/ 1112548 w 1466141"/>
                  <a:gd name="connsiteY2" fmla="*/ 790576 h 795337"/>
                  <a:gd name="connsiteX3" fmla="*/ 976816 w 1466141"/>
                  <a:gd name="connsiteY3" fmla="*/ 792956 h 795337"/>
                  <a:gd name="connsiteX4" fmla="*/ 355309 w 1466141"/>
                  <a:gd name="connsiteY4" fmla="*/ 795337 h 795337"/>
                  <a:gd name="connsiteX5" fmla="*/ 38836 w 1466141"/>
                  <a:gd name="connsiteY5" fmla="*/ 0 h 795337"/>
                  <a:gd name="connsiteX0" fmla="*/ 38836 w 1466917"/>
                  <a:gd name="connsiteY0" fmla="*/ 0 h 795337"/>
                  <a:gd name="connsiteX1" fmla="*/ 1426873 w 1466917"/>
                  <a:gd name="connsiteY1" fmla="*/ 0 h 795337"/>
                  <a:gd name="connsiteX2" fmla="*/ 1112548 w 1466917"/>
                  <a:gd name="connsiteY2" fmla="*/ 790576 h 795337"/>
                  <a:gd name="connsiteX3" fmla="*/ 976816 w 1466917"/>
                  <a:gd name="connsiteY3" fmla="*/ 792956 h 795337"/>
                  <a:gd name="connsiteX4" fmla="*/ 355309 w 1466917"/>
                  <a:gd name="connsiteY4" fmla="*/ 795337 h 795337"/>
                  <a:gd name="connsiteX5" fmla="*/ 38836 w 1466917"/>
                  <a:gd name="connsiteY5" fmla="*/ 0 h 795337"/>
                  <a:gd name="connsiteX0" fmla="*/ 38836 w 1466917"/>
                  <a:gd name="connsiteY0" fmla="*/ 0 h 795338"/>
                  <a:gd name="connsiteX1" fmla="*/ 1426873 w 1466917"/>
                  <a:gd name="connsiteY1" fmla="*/ 0 h 795338"/>
                  <a:gd name="connsiteX2" fmla="*/ 1112548 w 1466917"/>
                  <a:gd name="connsiteY2" fmla="*/ 790576 h 795338"/>
                  <a:gd name="connsiteX3" fmla="*/ 976816 w 1466917"/>
                  <a:gd name="connsiteY3" fmla="*/ 792956 h 795338"/>
                  <a:gd name="connsiteX4" fmla="*/ 867279 w 1466917"/>
                  <a:gd name="connsiteY4" fmla="*/ 795338 h 795338"/>
                  <a:gd name="connsiteX5" fmla="*/ 355309 w 1466917"/>
                  <a:gd name="connsiteY5" fmla="*/ 795337 h 795338"/>
                  <a:gd name="connsiteX6" fmla="*/ 38836 w 1466917"/>
                  <a:gd name="connsiteY6" fmla="*/ 0 h 795338"/>
                  <a:gd name="connsiteX0" fmla="*/ 38836 w 1466917"/>
                  <a:gd name="connsiteY0" fmla="*/ 0 h 795337"/>
                  <a:gd name="connsiteX1" fmla="*/ 1426873 w 1466917"/>
                  <a:gd name="connsiteY1" fmla="*/ 0 h 795337"/>
                  <a:gd name="connsiteX2" fmla="*/ 1112548 w 1466917"/>
                  <a:gd name="connsiteY2" fmla="*/ 790576 h 795337"/>
                  <a:gd name="connsiteX3" fmla="*/ 976816 w 1466917"/>
                  <a:gd name="connsiteY3" fmla="*/ 792956 h 795337"/>
                  <a:gd name="connsiteX4" fmla="*/ 979198 w 1466917"/>
                  <a:gd name="connsiteY4" fmla="*/ 209551 h 795337"/>
                  <a:gd name="connsiteX5" fmla="*/ 355309 w 1466917"/>
                  <a:gd name="connsiteY5" fmla="*/ 795337 h 795337"/>
                  <a:gd name="connsiteX6" fmla="*/ 38836 w 1466917"/>
                  <a:gd name="connsiteY6" fmla="*/ 0 h 795337"/>
                  <a:gd name="connsiteX0" fmla="*/ 38836 w 1466917"/>
                  <a:gd name="connsiteY0" fmla="*/ 0 h 795337"/>
                  <a:gd name="connsiteX1" fmla="*/ 1426873 w 1466917"/>
                  <a:gd name="connsiteY1" fmla="*/ 0 h 795337"/>
                  <a:gd name="connsiteX2" fmla="*/ 1112548 w 1466917"/>
                  <a:gd name="connsiteY2" fmla="*/ 790576 h 795337"/>
                  <a:gd name="connsiteX3" fmla="*/ 976816 w 1466917"/>
                  <a:gd name="connsiteY3" fmla="*/ 792956 h 795337"/>
                  <a:gd name="connsiteX4" fmla="*/ 979198 w 1466917"/>
                  <a:gd name="connsiteY4" fmla="*/ 209551 h 795337"/>
                  <a:gd name="connsiteX5" fmla="*/ 693448 w 1466917"/>
                  <a:gd name="connsiteY5" fmla="*/ 483394 h 795337"/>
                  <a:gd name="connsiteX6" fmla="*/ 355309 w 1466917"/>
                  <a:gd name="connsiteY6" fmla="*/ 795337 h 795337"/>
                  <a:gd name="connsiteX7" fmla="*/ 38836 w 1466917"/>
                  <a:gd name="connsiteY7" fmla="*/ 0 h 795337"/>
                  <a:gd name="connsiteX0" fmla="*/ 38836 w 1466917"/>
                  <a:gd name="connsiteY0" fmla="*/ 0 h 795337"/>
                  <a:gd name="connsiteX1" fmla="*/ 1426873 w 1466917"/>
                  <a:gd name="connsiteY1" fmla="*/ 0 h 795337"/>
                  <a:gd name="connsiteX2" fmla="*/ 1112548 w 1466917"/>
                  <a:gd name="connsiteY2" fmla="*/ 790576 h 795337"/>
                  <a:gd name="connsiteX3" fmla="*/ 976816 w 1466917"/>
                  <a:gd name="connsiteY3" fmla="*/ 792956 h 795337"/>
                  <a:gd name="connsiteX4" fmla="*/ 979198 w 1466917"/>
                  <a:gd name="connsiteY4" fmla="*/ 209551 h 795337"/>
                  <a:gd name="connsiteX5" fmla="*/ 348166 w 1466917"/>
                  <a:gd name="connsiteY5" fmla="*/ 221457 h 795337"/>
                  <a:gd name="connsiteX6" fmla="*/ 355309 w 1466917"/>
                  <a:gd name="connsiteY6" fmla="*/ 795337 h 795337"/>
                  <a:gd name="connsiteX7" fmla="*/ 38836 w 1466917"/>
                  <a:gd name="connsiteY7" fmla="*/ 0 h 795337"/>
                  <a:gd name="connsiteX0" fmla="*/ 38836 w 1466917"/>
                  <a:gd name="connsiteY0" fmla="*/ 0 h 795337"/>
                  <a:gd name="connsiteX1" fmla="*/ 1426873 w 1466917"/>
                  <a:gd name="connsiteY1" fmla="*/ 0 h 795337"/>
                  <a:gd name="connsiteX2" fmla="*/ 1112548 w 1466917"/>
                  <a:gd name="connsiteY2" fmla="*/ 790576 h 795337"/>
                  <a:gd name="connsiteX3" fmla="*/ 976816 w 1466917"/>
                  <a:gd name="connsiteY3" fmla="*/ 792956 h 795337"/>
                  <a:gd name="connsiteX4" fmla="*/ 979198 w 1466917"/>
                  <a:gd name="connsiteY4" fmla="*/ 209551 h 795337"/>
                  <a:gd name="connsiteX5" fmla="*/ 352929 w 1466917"/>
                  <a:gd name="connsiteY5" fmla="*/ 223838 h 795337"/>
                  <a:gd name="connsiteX6" fmla="*/ 355309 w 1466917"/>
                  <a:gd name="connsiteY6" fmla="*/ 795337 h 795337"/>
                  <a:gd name="connsiteX7" fmla="*/ 38836 w 1466917"/>
                  <a:gd name="connsiteY7" fmla="*/ 0 h 795337"/>
                  <a:gd name="connsiteX0" fmla="*/ 38836 w 1466917"/>
                  <a:gd name="connsiteY0" fmla="*/ 0 h 795337"/>
                  <a:gd name="connsiteX1" fmla="*/ 1426873 w 1466917"/>
                  <a:gd name="connsiteY1" fmla="*/ 0 h 795337"/>
                  <a:gd name="connsiteX2" fmla="*/ 1112548 w 1466917"/>
                  <a:gd name="connsiteY2" fmla="*/ 790576 h 795337"/>
                  <a:gd name="connsiteX3" fmla="*/ 976816 w 1466917"/>
                  <a:gd name="connsiteY3" fmla="*/ 792956 h 795337"/>
                  <a:gd name="connsiteX4" fmla="*/ 979198 w 1466917"/>
                  <a:gd name="connsiteY4" fmla="*/ 221457 h 795337"/>
                  <a:gd name="connsiteX5" fmla="*/ 352929 w 1466917"/>
                  <a:gd name="connsiteY5" fmla="*/ 223838 h 795337"/>
                  <a:gd name="connsiteX6" fmla="*/ 355309 w 1466917"/>
                  <a:gd name="connsiteY6" fmla="*/ 795337 h 795337"/>
                  <a:gd name="connsiteX7" fmla="*/ 38836 w 1466917"/>
                  <a:gd name="connsiteY7" fmla="*/ 0 h 795337"/>
                  <a:gd name="connsiteX0" fmla="*/ 38836 w 1466917"/>
                  <a:gd name="connsiteY0" fmla="*/ 0 h 795337"/>
                  <a:gd name="connsiteX1" fmla="*/ 1426873 w 1466917"/>
                  <a:gd name="connsiteY1" fmla="*/ 0 h 795337"/>
                  <a:gd name="connsiteX2" fmla="*/ 1112548 w 1466917"/>
                  <a:gd name="connsiteY2" fmla="*/ 790576 h 795337"/>
                  <a:gd name="connsiteX3" fmla="*/ 976816 w 1466917"/>
                  <a:gd name="connsiteY3" fmla="*/ 792956 h 795337"/>
                  <a:gd name="connsiteX4" fmla="*/ 979198 w 1466917"/>
                  <a:gd name="connsiteY4" fmla="*/ 221457 h 795337"/>
                  <a:gd name="connsiteX5" fmla="*/ 512473 w 1466917"/>
                  <a:gd name="connsiteY5" fmla="*/ 223838 h 795337"/>
                  <a:gd name="connsiteX6" fmla="*/ 352929 w 1466917"/>
                  <a:gd name="connsiteY6" fmla="*/ 223838 h 795337"/>
                  <a:gd name="connsiteX7" fmla="*/ 355309 w 1466917"/>
                  <a:gd name="connsiteY7" fmla="*/ 795337 h 795337"/>
                  <a:gd name="connsiteX8" fmla="*/ 38836 w 1466917"/>
                  <a:gd name="connsiteY8" fmla="*/ 0 h 795337"/>
                  <a:gd name="connsiteX0" fmla="*/ 38836 w 1466917"/>
                  <a:gd name="connsiteY0" fmla="*/ 0 h 795337"/>
                  <a:gd name="connsiteX1" fmla="*/ 1426873 w 1466917"/>
                  <a:gd name="connsiteY1" fmla="*/ 0 h 795337"/>
                  <a:gd name="connsiteX2" fmla="*/ 1112548 w 1466917"/>
                  <a:gd name="connsiteY2" fmla="*/ 790576 h 795337"/>
                  <a:gd name="connsiteX3" fmla="*/ 976816 w 1466917"/>
                  <a:gd name="connsiteY3" fmla="*/ 792956 h 795337"/>
                  <a:gd name="connsiteX4" fmla="*/ 979198 w 1466917"/>
                  <a:gd name="connsiteY4" fmla="*/ 221457 h 795337"/>
                  <a:gd name="connsiteX5" fmla="*/ 524379 w 1466917"/>
                  <a:gd name="connsiteY5" fmla="*/ 78582 h 795337"/>
                  <a:gd name="connsiteX6" fmla="*/ 352929 w 1466917"/>
                  <a:gd name="connsiteY6" fmla="*/ 223838 h 795337"/>
                  <a:gd name="connsiteX7" fmla="*/ 355309 w 1466917"/>
                  <a:gd name="connsiteY7" fmla="*/ 795337 h 795337"/>
                  <a:gd name="connsiteX8" fmla="*/ 38836 w 1466917"/>
                  <a:gd name="connsiteY8" fmla="*/ 0 h 795337"/>
                  <a:gd name="connsiteX0" fmla="*/ 38836 w 1466917"/>
                  <a:gd name="connsiteY0" fmla="*/ 0 h 795337"/>
                  <a:gd name="connsiteX1" fmla="*/ 1426873 w 1466917"/>
                  <a:gd name="connsiteY1" fmla="*/ 0 h 795337"/>
                  <a:gd name="connsiteX2" fmla="*/ 1112548 w 1466917"/>
                  <a:gd name="connsiteY2" fmla="*/ 790576 h 795337"/>
                  <a:gd name="connsiteX3" fmla="*/ 976816 w 1466917"/>
                  <a:gd name="connsiteY3" fmla="*/ 792956 h 795337"/>
                  <a:gd name="connsiteX4" fmla="*/ 979198 w 1466917"/>
                  <a:gd name="connsiteY4" fmla="*/ 221457 h 795337"/>
                  <a:gd name="connsiteX5" fmla="*/ 807748 w 1466917"/>
                  <a:gd name="connsiteY5" fmla="*/ 169069 h 795337"/>
                  <a:gd name="connsiteX6" fmla="*/ 524379 w 1466917"/>
                  <a:gd name="connsiteY6" fmla="*/ 78582 h 795337"/>
                  <a:gd name="connsiteX7" fmla="*/ 352929 w 1466917"/>
                  <a:gd name="connsiteY7" fmla="*/ 223838 h 795337"/>
                  <a:gd name="connsiteX8" fmla="*/ 355309 w 1466917"/>
                  <a:gd name="connsiteY8" fmla="*/ 795337 h 795337"/>
                  <a:gd name="connsiteX9" fmla="*/ 38836 w 1466917"/>
                  <a:gd name="connsiteY9" fmla="*/ 0 h 795337"/>
                  <a:gd name="connsiteX0" fmla="*/ 38836 w 1466917"/>
                  <a:gd name="connsiteY0" fmla="*/ 0 h 795337"/>
                  <a:gd name="connsiteX1" fmla="*/ 1426873 w 1466917"/>
                  <a:gd name="connsiteY1" fmla="*/ 0 h 795337"/>
                  <a:gd name="connsiteX2" fmla="*/ 1112548 w 1466917"/>
                  <a:gd name="connsiteY2" fmla="*/ 790576 h 795337"/>
                  <a:gd name="connsiteX3" fmla="*/ 976816 w 1466917"/>
                  <a:gd name="connsiteY3" fmla="*/ 792956 h 795337"/>
                  <a:gd name="connsiteX4" fmla="*/ 979198 w 1466917"/>
                  <a:gd name="connsiteY4" fmla="*/ 221457 h 795337"/>
                  <a:gd name="connsiteX5" fmla="*/ 841085 w 1466917"/>
                  <a:gd name="connsiteY5" fmla="*/ 71438 h 795337"/>
                  <a:gd name="connsiteX6" fmla="*/ 524379 w 1466917"/>
                  <a:gd name="connsiteY6" fmla="*/ 78582 h 795337"/>
                  <a:gd name="connsiteX7" fmla="*/ 352929 w 1466917"/>
                  <a:gd name="connsiteY7" fmla="*/ 223838 h 795337"/>
                  <a:gd name="connsiteX8" fmla="*/ 355309 w 1466917"/>
                  <a:gd name="connsiteY8" fmla="*/ 795337 h 795337"/>
                  <a:gd name="connsiteX9" fmla="*/ 38836 w 1466917"/>
                  <a:gd name="connsiteY9" fmla="*/ 0 h 795337"/>
                  <a:gd name="connsiteX0" fmla="*/ 38836 w 1466917"/>
                  <a:gd name="connsiteY0" fmla="*/ 0 h 795337"/>
                  <a:gd name="connsiteX1" fmla="*/ 1426873 w 1466917"/>
                  <a:gd name="connsiteY1" fmla="*/ 0 h 795337"/>
                  <a:gd name="connsiteX2" fmla="*/ 1112548 w 1466917"/>
                  <a:gd name="connsiteY2" fmla="*/ 790576 h 795337"/>
                  <a:gd name="connsiteX3" fmla="*/ 976816 w 1466917"/>
                  <a:gd name="connsiteY3" fmla="*/ 792956 h 795337"/>
                  <a:gd name="connsiteX4" fmla="*/ 979198 w 1466917"/>
                  <a:gd name="connsiteY4" fmla="*/ 221457 h 795337"/>
                  <a:gd name="connsiteX5" fmla="*/ 841085 w 1466917"/>
                  <a:gd name="connsiteY5" fmla="*/ 71438 h 795337"/>
                  <a:gd name="connsiteX6" fmla="*/ 524379 w 1466917"/>
                  <a:gd name="connsiteY6" fmla="*/ 76201 h 795337"/>
                  <a:gd name="connsiteX7" fmla="*/ 352929 w 1466917"/>
                  <a:gd name="connsiteY7" fmla="*/ 223838 h 795337"/>
                  <a:gd name="connsiteX8" fmla="*/ 355309 w 1466917"/>
                  <a:gd name="connsiteY8" fmla="*/ 795337 h 795337"/>
                  <a:gd name="connsiteX9" fmla="*/ 38836 w 1466917"/>
                  <a:gd name="connsiteY9" fmla="*/ 0 h 795337"/>
                  <a:gd name="connsiteX0" fmla="*/ 38836 w 1466917"/>
                  <a:gd name="connsiteY0" fmla="*/ 0 h 795337"/>
                  <a:gd name="connsiteX1" fmla="*/ 1426873 w 1466917"/>
                  <a:gd name="connsiteY1" fmla="*/ 0 h 795337"/>
                  <a:gd name="connsiteX2" fmla="*/ 1112548 w 1466917"/>
                  <a:gd name="connsiteY2" fmla="*/ 790576 h 795337"/>
                  <a:gd name="connsiteX3" fmla="*/ 976816 w 1466917"/>
                  <a:gd name="connsiteY3" fmla="*/ 792956 h 795337"/>
                  <a:gd name="connsiteX4" fmla="*/ 979198 w 1466917"/>
                  <a:gd name="connsiteY4" fmla="*/ 221457 h 795337"/>
                  <a:gd name="connsiteX5" fmla="*/ 841085 w 1466917"/>
                  <a:gd name="connsiteY5" fmla="*/ 71438 h 795337"/>
                  <a:gd name="connsiteX6" fmla="*/ 524379 w 1466917"/>
                  <a:gd name="connsiteY6" fmla="*/ 73820 h 795337"/>
                  <a:gd name="connsiteX7" fmla="*/ 352929 w 1466917"/>
                  <a:gd name="connsiteY7" fmla="*/ 223838 h 795337"/>
                  <a:gd name="connsiteX8" fmla="*/ 355309 w 1466917"/>
                  <a:gd name="connsiteY8" fmla="*/ 795337 h 795337"/>
                  <a:gd name="connsiteX9" fmla="*/ 38836 w 1466917"/>
                  <a:gd name="connsiteY9" fmla="*/ 0 h 795337"/>
                  <a:gd name="connsiteX0" fmla="*/ 38836 w 1466917"/>
                  <a:gd name="connsiteY0" fmla="*/ 0 h 795337"/>
                  <a:gd name="connsiteX1" fmla="*/ 1426873 w 1466917"/>
                  <a:gd name="connsiteY1" fmla="*/ 0 h 795337"/>
                  <a:gd name="connsiteX2" fmla="*/ 1112548 w 1466917"/>
                  <a:gd name="connsiteY2" fmla="*/ 790576 h 795337"/>
                  <a:gd name="connsiteX3" fmla="*/ 976816 w 1466917"/>
                  <a:gd name="connsiteY3" fmla="*/ 792956 h 795337"/>
                  <a:gd name="connsiteX4" fmla="*/ 979198 w 1466917"/>
                  <a:gd name="connsiteY4" fmla="*/ 221457 h 795337"/>
                  <a:gd name="connsiteX5" fmla="*/ 841085 w 1466917"/>
                  <a:gd name="connsiteY5" fmla="*/ 71438 h 795337"/>
                  <a:gd name="connsiteX6" fmla="*/ 524379 w 1466917"/>
                  <a:gd name="connsiteY6" fmla="*/ 73820 h 795337"/>
                  <a:gd name="connsiteX7" fmla="*/ 352929 w 1466917"/>
                  <a:gd name="connsiteY7" fmla="*/ 223838 h 795337"/>
                  <a:gd name="connsiteX8" fmla="*/ 355309 w 1466917"/>
                  <a:gd name="connsiteY8" fmla="*/ 795337 h 795337"/>
                  <a:gd name="connsiteX9" fmla="*/ 38836 w 1466917"/>
                  <a:gd name="connsiteY9" fmla="*/ 0 h 795337"/>
                  <a:gd name="connsiteX0" fmla="*/ 38836 w 1466917"/>
                  <a:gd name="connsiteY0" fmla="*/ 0 h 795337"/>
                  <a:gd name="connsiteX1" fmla="*/ 1426873 w 1466917"/>
                  <a:gd name="connsiteY1" fmla="*/ 0 h 795337"/>
                  <a:gd name="connsiteX2" fmla="*/ 1112548 w 1466917"/>
                  <a:gd name="connsiteY2" fmla="*/ 790576 h 795337"/>
                  <a:gd name="connsiteX3" fmla="*/ 976816 w 1466917"/>
                  <a:gd name="connsiteY3" fmla="*/ 792956 h 795337"/>
                  <a:gd name="connsiteX4" fmla="*/ 979198 w 1466917"/>
                  <a:gd name="connsiteY4" fmla="*/ 221457 h 795337"/>
                  <a:gd name="connsiteX5" fmla="*/ 841085 w 1466917"/>
                  <a:gd name="connsiteY5" fmla="*/ 71438 h 795337"/>
                  <a:gd name="connsiteX6" fmla="*/ 524379 w 1466917"/>
                  <a:gd name="connsiteY6" fmla="*/ 73820 h 795337"/>
                  <a:gd name="connsiteX7" fmla="*/ 352929 w 1466917"/>
                  <a:gd name="connsiteY7" fmla="*/ 223838 h 795337"/>
                  <a:gd name="connsiteX8" fmla="*/ 355309 w 1466917"/>
                  <a:gd name="connsiteY8" fmla="*/ 795337 h 795337"/>
                  <a:gd name="connsiteX9" fmla="*/ 38836 w 1466917"/>
                  <a:gd name="connsiteY9" fmla="*/ 0 h 795337"/>
                  <a:gd name="connsiteX0" fmla="*/ 38836 w 1466917"/>
                  <a:gd name="connsiteY0" fmla="*/ 0 h 795337"/>
                  <a:gd name="connsiteX1" fmla="*/ 1426873 w 1466917"/>
                  <a:gd name="connsiteY1" fmla="*/ 0 h 795337"/>
                  <a:gd name="connsiteX2" fmla="*/ 1112548 w 1466917"/>
                  <a:gd name="connsiteY2" fmla="*/ 790576 h 795337"/>
                  <a:gd name="connsiteX3" fmla="*/ 976816 w 1466917"/>
                  <a:gd name="connsiteY3" fmla="*/ 792956 h 795337"/>
                  <a:gd name="connsiteX4" fmla="*/ 979198 w 1466917"/>
                  <a:gd name="connsiteY4" fmla="*/ 221457 h 795337"/>
                  <a:gd name="connsiteX5" fmla="*/ 841085 w 1466917"/>
                  <a:gd name="connsiteY5" fmla="*/ 71438 h 795337"/>
                  <a:gd name="connsiteX6" fmla="*/ 524379 w 1466917"/>
                  <a:gd name="connsiteY6" fmla="*/ 73820 h 795337"/>
                  <a:gd name="connsiteX7" fmla="*/ 352929 w 1466917"/>
                  <a:gd name="connsiteY7" fmla="*/ 223838 h 795337"/>
                  <a:gd name="connsiteX8" fmla="*/ 355309 w 1466917"/>
                  <a:gd name="connsiteY8" fmla="*/ 795337 h 795337"/>
                  <a:gd name="connsiteX9" fmla="*/ 38836 w 1466917"/>
                  <a:gd name="connsiteY9" fmla="*/ 0 h 795337"/>
                  <a:gd name="connsiteX0" fmla="*/ 38836 w 1466917"/>
                  <a:gd name="connsiteY0" fmla="*/ 0 h 795337"/>
                  <a:gd name="connsiteX1" fmla="*/ 1426873 w 1466917"/>
                  <a:gd name="connsiteY1" fmla="*/ 0 h 795337"/>
                  <a:gd name="connsiteX2" fmla="*/ 1112548 w 1466917"/>
                  <a:gd name="connsiteY2" fmla="*/ 790576 h 795337"/>
                  <a:gd name="connsiteX3" fmla="*/ 976816 w 1466917"/>
                  <a:gd name="connsiteY3" fmla="*/ 792956 h 795337"/>
                  <a:gd name="connsiteX4" fmla="*/ 979198 w 1466917"/>
                  <a:gd name="connsiteY4" fmla="*/ 221457 h 795337"/>
                  <a:gd name="connsiteX5" fmla="*/ 841085 w 1466917"/>
                  <a:gd name="connsiteY5" fmla="*/ 71438 h 795337"/>
                  <a:gd name="connsiteX6" fmla="*/ 524379 w 1466917"/>
                  <a:gd name="connsiteY6" fmla="*/ 73820 h 795337"/>
                  <a:gd name="connsiteX7" fmla="*/ 352929 w 1466917"/>
                  <a:gd name="connsiteY7" fmla="*/ 223838 h 795337"/>
                  <a:gd name="connsiteX8" fmla="*/ 355309 w 1466917"/>
                  <a:gd name="connsiteY8" fmla="*/ 795337 h 795337"/>
                  <a:gd name="connsiteX9" fmla="*/ 38836 w 1466917"/>
                  <a:gd name="connsiteY9" fmla="*/ 0 h 795337"/>
                  <a:gd name="connsiteX0" fmla="*/ 38836 w 1466917"/>
                  <a:gd name="connsiteY0" fmla="*/ 0 h 795337"/>
                  <a:gd name="connsiteX1" fmla="*/ 1426873 w 1466917"/>
                  <a:gd name="connsiteY1" fmla="*/ 0 h 795337"/>
                  <a:gd name="connsiteX2" fmla="*/ 1112548 w 1466917"/>
                  <a:gd name="connsiteY2" fmla="*/ 790576 h 795337"/>
                  <a:gd name="connsiteX3" fmla="*/ 976816 w 1466917"/>
                  <a:gd name="connsiteY3" fmla="*/ 792956 h 795337"/>
                  <a:gd name="connsiteX4" fmla="*/ 979198 w 1466917"/>
                  <a:gd name="connsiteY4" fmla="*/ 221457 h 795337"/>
                  <a:gd name="connsiteX5" fmla="*/ 841085 w 1466917"/>
                  <a:gd name="connsiteY5" fmla="*/ 71438 h 795337"/>
                  <a:gd name="connsiteX6" fmla="*/ 524379 w 1466917"/>
                  <a:gd name="connsiteY6" fmla="*/ 73820 h 795337"/>
                  <a:gd name="connsiteX7" fmla="*/ 352929 w 1466917"/>
                  <a:gd name="connsiteY7" fmla="*/ 223838 h 795337"/>
                  <a:gd name="connsiteX8" fmla="*/ 355309 w 1466917"/>
                  <a:gd name="connsiteY8" fmla="*/ 795337 h 795337"/>
                  <a:gd name="connsiteX9" fmla="*/ 38836 w 1466917"/>
                  <a:gd name="connsiteY9" fmla="*/ 0 h 795337"/>
                  <a:gd name="connsiteX0" fmla="*/ 38836 w 1466917"/>
                  <a:gd name="connsiteY0" fmla="*/ 0 h 795337"/>
                  <a:gd name="connsiteX1" fmla="*/ 1426873 w 1466917"/>
                  <a:gd name="connsiteY1" fmla="*/ 0 h 795337"/>
                  <a:gd name="connsiteX2" fmla="*/ 1112548 w 1466917"/>
                  <a:gd name="connsiteY2" fmla="*/ 790576 h 795337"/>
                  <a:gd name="connsiteX3" fmla="*/ 976816 w 1466917"/>
                  <a:gd name="connsiteY3" fmla="*/ 792956 h 795337"/>
                  <a:gd name="connsiteX4" fmla="*/ 979198 w 1466917"/>
                  <a:gd name="connsiteY4" fmla="*/ 221457 h 795337"/>
                  <a:gd name="connsiteX5" fmla="*/ 841085 w 1466917"/>
                  <a:gd name="connsiteY5" fmla="*/ 71438 h 795337"/>
                  <a:gd name="connsiteX6" fmla="*/ 524379 w 1466917"/>
                  <a:gd name="connsiteY6" fmla="*/ 73820 h 795337"/>
                  <a:gd name="connsiteX7" fmla="*/ 352929 w 1466917"/>
                  <a:gd name="connsiteY7" fmla="*/ 223838 h 795337"/>
                  <a:gd name="connsiteX8" fmla="*/ 355309 w 1466917"/>
                  <a:gd name="connsiteY8" fmla="*/ 795337 h 795337"/>
                  <a:gd name="connsiteX9" fmla="*/ 38836 w 1466917"/>
                  <a:gd name="connsiteY9" fmla="*/ 0 h 795337"/>
                  <a:gd name="connsiteX0" fmla="*/ 38836 w 1466917"/>
                  <a:gd name="connsiteY0" fmla="*/ 0 h 795337"/>
                  <a:gd name="connsiteX1" fmla="*/ 1426873 w 1466917"/>
                  <a:gd name="connsiteY1" fmla="*/ 0 h 795337"/>
                  <a:gd name="connsiteX2" fmla="*/ 1112548 w 1466917"/>
                  <a:gd name="connsiteY2" fmla="*/ 790576 h 795337"/>
                  <a:gd name="connsiteX3" fmla="*/ 976816 w 1466917"/>
                  <a:gd name="connsiteY3" fmla="*/ 792956 h 795337"/>
                  <a:gd name="connsiteX4" fmla="*/ 979198 w 1466917"/>
                  <a:gd name="connsiteY4" fmla="*/ 221457 h 795337"/>
                  <a:gd name="connsiteX5" fmla="*/ 841085 w 1466917"/>
                  <a:gd name="connsiteY5" fmla="*/ 71438 h 795337"/>
                  <a:gd name="connsiteX6" fmla="*/ 524379 w 1466917"/>
                  <a:gd name="connsiteY6" fmla="*/ 73820 h 795337"/>
                  <a:gd name="connsiteX7" fmla="*/ 352929 w 1466917"/>
                  <a:gd name="connsiteY7" fmla="*/ 223838 h 795337"/>
                  <a:gd name="connsiteX8" fmla="*/ 355309 w 1466917"/>
                  <a:gd name="connsiteY8" fmla="*/ 795337 h 795337"/>
                  <a:gd name="connsiteX9" fmla="*/ 38836 w 1466917"/>
                  <a:gd name="connsiteY9" fmla="*/ 0 h 795337"/>
                  <a:gd name="connsiteX0" fmla="*/ 38836 w 1466917"/>
                  <a:gd name="connsiteY0" fmla="*/ 0 h 795337"/>
                  <a:gd name="connsiteX1" fmla="*/ 1426873 w 1466917"/>
                  <a:gd name="connsiteY1" fmla="*/ 0 h 795337"/>
                  <a:gd name="connsiteX2" fmla="*/ 1112548 w 1466917"/>
                  <a:gd name="connsiteY2" fmla="*/ 790576 h 795337"/>
                  <a:gd name="connsiteX3" fmla="*/ 976816 w 1466917"/>
                  <a:gd name="connsiteY3" fmla="*/ 792956 h 795337"/>
                  <a:gd name="connsiteX4" fmla="*/ 979198 w 1466917"/>
                  <a:gd name="connsiteY4" fmla="*/ 221457 h 795337"/>
                  <a:gd name="connsiteX5" fmla="*/ 824416 w 1466917"/>
                  <a:gd name="connsiteY5" fmla="*/ 73820 h 795337"/>
                  <a:gd name="connsiteX6" fmla="*/ 524379 w 1466917"/>
                  <a:gd name="connsiteY6" fmla="*/ 73820 h 795337"/>
                  <a:gd name="connsiteX7" fmla="*/ 352929 w 1466917"/>
                  <a:gd name="connsiteY7" fmla="*/ 223838 h 795337"/>
                  <a:gd name="connsiteX8" fmla="*/ 355309 w 1466917"/>
                  <a:gd name="connsiteY8" fmla="*/ 795337 h 795337"/>
                  <a:gd name="connsiteX9" fmla="*/ 38836 w 1466917"/>
                  <a:gd name="connsiteY9" fmla="*/ 0 h 795337"/>
                  <a:gd name="connsiteX0" fmla="*/ 38836 w 1466917"/>
                  <a:gd name="connsiteY0" fmla="*/ 0 h 795337"/>
                  <a:gd name="connsiteX1" fmla="*/ 1426873 w 1466917"/>
                  <a:gd name="connsiteY1" fmla="*/ 0 h 795337"/>
                  <a:gd name="connsiteX2" fmla="*/ 1112548 w 1466917"/>
                  <a:gd name="connsiteY2" fmla="*/ 790576 h 795337"/>
                  <a:gd name="connsiteX3" fmla="*/ 976816 w 1466917"/>
                  <a:gd name="connsiteY3" fmla="*/ 792956 h 795337"/>
                  <a:gd name="connsiteX4" fmla="*/ 979198 w 1466917"/>
                  <a:gd name="connsiteY4" fmla="*/ 221457 h 795337"/>
                  <a:gd name="connsiteX5" fmla="*/ 824416 w 1466917"/>
                  <a:gd name="connsiteY5" fmla="*/ 73820 h 795337"/>
                  <a:gd name="connsiteX6" fmla="*/ 524379 w 1466917"/>
                  <a:gd name="connsiteY6" fmla="*/ 73820 h 795337"/>
                  <a:gd name="connsiteX7" fmla="*/ 352929 w 1466917"/>
                  <a:gd name="connsiteY7" fmla="*/ 223838 h 795337"/>
                  <a:gd name="connsiteX8" fmla="*/ 355309 w 1466917"/>
                  <a:gd name="connsiteY8" fmla="*/ 795337 h 795337"/>
                  <a:gd name="connsiteX9" fmla="*/ 38836 w 1466917"/>
                  <a:gd name="connsiteY9" fmla="*/ 0 h 795337"/>
                  <a:gd name="connsiteX0" fmla="*/ 38836 w 1466917"/>
                  <a:gd name="connsiteY0" fmla="*/ 0 h 795337"/>
                  <a:gd name="connsiteX1" fmla="*/ 1426873 w 1466917"/>
                  <a:gd name="connsiteY1" fmla="*/ 0 h 795337"/>
                  <a:gd name="connsiteX2" fmla="*/ 1112548 w 1466917"/>
                  <a:gd name="connsiteY2" fmla="*/ 790576 h 795337"/>
                  <a:gd name="connsiteX3" fmla="*/ 976816 w 1466917"/>
                  <a:gd name="connsiteY3" fmla="*/ 792956 h 795337"/>
                  <a:gd name="connsiteX4" fmla="*/ 979198 w 1466917"/>
                  <a:gd name="connsiteY4" fmla="*/ 221457 h 795337"/>
                  <a:gd name="connsiteX5" fmla="*/ 824416 w 1466917"/>
                  <a:gd name="connsiteY5" fmla="*/ 73820 h 795337"/>
                  <a:gd name="connsiteX6" fmla="*/ 531523 w 1466917"/>
                  <a:gd name="connsiteY6" fmla="*/ 73820 h 795337"/>
                  <a:gd name="connsiteX7" fmla="*/ 352929 w 1466917"/>
                  <a:gd name="connsiteY7" fmla="*/ 223838 h 795337"/>
                  <a:gd name="connsiteX8" fmla="*/ 355309 w 1466917"/>
                  <a:gd name="connsiteY8" fmla="*/ 795337 h 795337"/>
                  <a:gd name="connsiteX9" fmla="*/ 38836 w 1466917"/>
                  <a:gd name="connsiteY9" fmla="*/ 0 h 795337"/>
                  <a:gd name="connsiteX0" fmla="*/ 38836 w 1466917"/>
                  <a:gd name="connsiteY0" fmla="*/ 0 h 795337"/>
                  <a:gd name="connsiteX1" fmla="*/ 1426873 w 1466917"/>
                  <a:gd name="connsiteY1" fmla="*/ 0 h 795337"/>
                  <a:gd name="connsiteX2" fmla="*/ 1112548 w 1466917"/>
                  <a:gd name="connsiteY2" fmla="*/ 790576 h 795337"/>
                  <a:gd name="connsiteX3" fmla="*/ 976816 w 1466917"/>
                  <a:gd name="connsiteY3" fmla="*/ 792956 h 795337"/>
                  <a:gd name="connsiteX4" fmla="*/ 979198 w 1466917"/>
                  <a:gd name="connsiteY4" fmla="*/ 221457 h 795337"/>
                  <a:gd name="connsiteX5" fmla="*/ 824416 w 1466917"/>
                  <a:gd name="connsiteY5" fmla="*/ 73820 h 795337"/>
                  <a:gd name="connsiteX6" fmla="*/ 531523 w 1466917"/>
                  <a:gd name="connsiteY6" fmla="*/ 73820 h 795337"/>
                  <a:gd name="connsiteX7" fmla="*/ 352929 w 1466917"/>
                  <a:gd name="connsiteY7" fmla="*/ 223838 h 795337"/>
                  <a:gd name="connsiteX8" fmla="*/ 355309 w 1466917"/>
                  <a:gd name="connsiteY8" fmla="*/ 795337 h 795337"/>
                  <a:gd name="connsiteX9" fmla="*/ 38836 w 1466917"/>
                  <a:gd name="connsiteY9" fmla="*/ 0 h 795337"/>
                  <a:gd name="connsiteX0" fmla="*/ 38836 w 1466917"/>
                  <a:gd name="connsiteY0" fmla="*/ 0 h 795337"/>
                  <a:gd name="connsiteX1" fmla="*/ 1426873 w 1466917"/>
                  <a:gd name="connsiteY1" fmla="*/ 0 h 795337"/>
                  <a:gd name="connsiteX2" fmla="*/ 1112548 w 1466917"/>
                  <a:gd name="connsiteY2" fmla="*/ 790576 h 795337"/>
                  <a:gd name="connsiteX3" fmla="*/ 976816 w 1466917"/>
                  <a:gd name="connsiteY3" fmla="*/ 792956 h 795337"/>
                  <a:gd name="connsiteX4" fmla="*/ 979198 w 1466917"/>
                  <a:gd name="connsiteY4" fmla="*/ 221457 h 795337"/>
                  <a:gd name="connsiteX5" fmla="*/ 824416 w 1466917"/>
                  <a:gd name="connsiteY5" fmla="*/ 73820 h 795337"/>
                  <a:gd name="connsiteX6" fmla="*/ 531523 w 1466917"/>
                  <a:gd name="connsiteY6" fmla="*/ 73820 h 795337"/>
                  <a:gd name="connsiteX7" fmla="*/ 352929 w 1466917"/>
                  <a:gd name="connsiteY7" fmla="*/ 233363 h 795337"/>
                  <a:gd name="connsiteX8" fmla="*/ 355309 w 1466917"/>
                  <a:gd name="connsiteY8" fmla="*/ 795337 h 795337"/>
                  <a:gd name="connsiteX9" fmla="*/ 38836 w 1466917"/>
                  <a:gd name="connsiteY9" fmla="*/ 0 h 795337"/>
                  <a:gd name="connsiteX0" fmla="*/ 38836 w 1466917"/>
                  <a:gd name="connsiteY0" fmla="*/ 0 h 795337"/>
                  <a:gd name="connsiteX1" fmla="*/ 1426873 w 1466917"/>
                  <a:gd name="connsiteY1" fmla="*/ 0 h 795337"/>
                  <a:gd name="connsiteX2" fmla="*/ 1112548 w 1466917"/>
                  <a:gd name="connsiteY2" fmla="*/ 790576 h 795337"/>
                  <a:gd name="connsiteX3" fmla="*/ 976816 w 1466917"/>
                  <a:gd name="connsiteY3" fmla="*/ 792956 h 795337"/>
                  <a:gd name="connsiteX4" fmla="*/ 979198 w 1466917"/>
                  <a:gd name="connsiteY4" fmla="*/ 221457 h 795337"/>
                  <a:gd name="connsiteX5" fmla="*/ 824416 w 1466917"/>
                  <a:gd name="connsiteY5" fmla="*/ 73820 h 795337"/>
                  <a:gd name="connsiteX6" fmla="*/ 531523 w 1466917"/>
                  <a:gd name="connsiteY6" fmla="*/ 73820 h 795337"/>
                  <a:gd name="connsiteX7" fmla="*/ 352929 w 1466917"/>
                  <a:gd name="connsiteY7" fmla="*/ 233363 h 795337"/>
                  <a:gd name="connsiteX8" fmla="*/ 355309 w 1466917"/>
                  <a:gd name="connsiteY8" fmla="*/ 795337 h 795337"/>
                  <a:gd name="connsiteX9" fmla="*/ 38836 w 1466917"/>
                  <a:gd name="connsiteY9" fmla="*/ 0 h 7953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466917" h="795337">
                    <a:moveTo>
                      <a:pt x="38836" y="0"/>
                    </a:moveTo>
                    <a:lnTo>
                      <a:pt x="1426873" y="0"/>
                    </a:lnTo>
                    <a:cubicBezTo>
                      <a:pt x="1579273" y="334963"/>
                      <a:pt x="1257804" y="760414"/>
                      <a:pt x="1112548" y="790576"/>
                    </a:cubicBezTo>
                    <a:lnTo>
                      <a:pt x="976816" y="792956"/>
                    </a:lnTo>
                    <a:lnTo>
                      <a:pt x="979198" y="221457"/>
                    </a:lnTo>
                    <a:cubicBezTo>
                      <a:pt x="980785" y="154782"/>
                      <a:pt x="915697" y="73820"/>
                      <a:pt x="824416" y="73820"/>
                    </a:cubicBezTo>
                    <a:lnTo>
                      <a:pt x="531523" y="73820"/>
                    </a:lnTo>
                    <a:cubicBezTo>
                      <a:pt x="445797" y="73820"/>
                      <a:pt x="352929" y="140494"/>
                      <a:pt x="352929" y="233363"/>
                    </a:cubicBezTo>
                    <a:cubicBezTo>
                      <a:pt x="353722" y="423863"/>
                      <a:pt x="354516" y="604837"/>
                      <a:pt x="355309" y="795337"/>
                    </a:cubicBezTo>
                    <a:cubicBezTo>
                      <a:pt x="18837" y="618332"/>
                      <a:pt x="-58080" y="272255"/>
                      <a:pt x="38836" y="0"/>
                    </a:cubicBezTo>
                    <a:close/>
                  </a:path>
                </a:pathLst>
              </a:custGeom>
              <a:solidFill>
                <a:srgbClr val="74C1C1"/>
              </a:solidFill>
              <a:ln>
                <a:noFill/>
              </a:ln>
              <a:effectLst>
                <a:outerShdw blurRad="50800" dist="38100" algn="l" rotWithShape="0">
                  <a:prstClr val="black">
                    <a:alpha val="40000"/>
                  </a:prstClr>
                </a:outerShdw>
              </a:effectLst>
            </p:spPr>
            <p:txBody>
              <a:bodyPr vert="horz" wrap="square" lIns="91440" tIns="45720" rIns="91440" bIns="45720" numCol="1" rtlCol="0" anchor="t" anchorCtr="0" compatLnSpc="1">
                <a:prstTxWarp prst="textNoShape">
                  <a:avLst/>
                </a:prstTxWarp>
              </a:bodyPr>
              <a:lstStyle/>
              <a:p>
                <a:pPr algn="ctr" defTabSz="914422">
                  <a:defRPr/>
                </a:pPr>
                <a:endParaRPr lang="en-IN">
                  <a:solidFill>
                    <a:prstClr val="black"/>
                  </a:solidFill>
                  <a:latin typeface="Calibri" panose="020F0502020204030204"/>
                </a:endParaRPr>
              </a:p>
            </p:txBody>
          </p:sp>
          <p:sp>
            <p:nvSpPr>
              <p:cNvPr id="7" name="Arrow: Pentagon 6">
                <a:extLst>
                  <a:ext uri="{FF2B5EF4-FFF2-40B4-BE49-F238E27FC236}">
                    <a16:creationId xmlns:a16="http://schemas.microsoft.com/office/drawing/2014/main" id="{3ED1A37F-15B0-40ED-9EDB-F1E976B036C7}"/>
                  </a:ext>
                </a:extLst>
              </p:cNvPr>
              <p:cNvSpPr/>
              <p:nvPr/>
            </p:nvSpPr>
            <p:spPr bwMode="auto">
              <a:xfrm>
                <a:off x="4352414" y="4835947"/>
                <a:ext cx="6848688" cy="1167146"/>
              </a:xfrm>
              <a:prstGeom prst="homePlate">
                <a:avLst>
                  <a:gd name="adj" fmla="val 61539"/>
                </a:avLst>
              </a:prstGeom>
              <a:solidFill>
                <a:srgbClr val="234F55"/>
              </a:solidFill>
              <a:ln>
                <a:noFill/>
              </a:ln>
            </p:spPr>
            <p:txBody>
              <a:bodyPr vert="horz" wrap="square" lIns="91440" tIns="45720" rIns="91440" bIns="45720" numCol="1" rtlCol="0" anchor="t" anchorCtr="0" compatLnSpc="1">
                <a:prstTxWarp prst="textNoShape">
                  <a:avLst/>
                </a:prstTxWarp>
              </a:bodyPr>
              <a:lstStyle/>
              <a:p>
                <a:pPr algn="ctr" defTabSz="914422">
                  <a:defRPr/>
                </a:pPr>
                <a:endParaRPr lang="en-IN">
                  <a:solidFill>
                    <a:prstClr val="black"/>
                  </a:solidFill>
                  <a:latin typeface="Calibri" panose="020F0502020204030204"/>
                </a:endParaRPr>
              </a:p>
            </p:txBody>
          </p:sp>
          <p:sp>
            <p:nvSpPr>
              <p:cNvPr id="8" name="Rectangle 8">
                <a:extLst>
                  <a:ext uri="{FF2B5EF4-FFF2-40B4-BE49-F238E27FC236}">
                    <a16:creationId xmlns:a16="http://schemas.microsoft.com/office/drawing/2014/main" id="{6DDD83FB-25C5-4482-9979-42E541BAE901}"/>
                  </a:ext>
                </a:extLst>
              </p:cNvPr>
              <p:cNvSpPr/>
              <p:nvPr/>
            </p:nvSpPr>
            <p:spPr bwMode="auto">
              <a:xfrm>
                <a:off x="2934894" y="4777928"/>
                <a:ext cx="1956252" cy="1275731"/>
              </a:xfrm>
              <a:custGeom>
                <a:avLst/>
                <a:gdLst>
                  <a:gd name="connsiteX0" fmla="*/ 0 w 1245160"/>
                  <a:gd name="connsiteY0" fmla="*/ 0 h 810760"/>
                  <a:gd name="connsiteX1" fmla="*/ 1245160 w 1245160"/>
                  <a:gd name="connsiteY1" fmla="*/ 0 h 810760"/>
                  <a:gd name="connsiteX2" fmla="*/ 1245160 w 1245160"/>
                  <a:gd name="connsiteY2" fmla="*/ 810760 h 810760"/>
                  <a:gd name="connsiteX3" fmla="*/ 0 w 1245160"/>
                  <a:gd name="connsiteY3" fmla="*/ 810760 h 810760"/>
                  <a:gd name="connsiteX4" fmla="*/ 0 w 1245160"/>
                  <a:gd name="connsiteY4" fmla="*/ 0 h 810760"/>
                  <a:gd name="connsiteX0" fmla="*/ 0 w 1245160"/>
                  <a:gd name="connsiteY0" fmla="*/ 1247 h 812007"/>
                  <a:gd name="connsiteX1" fmla="*/ 316471 w 1245160"/>
                  <a:gd name="connsiteY1" fmla="*/ 0 h 812007"/>
                  <a:gd name="connsiteX2" fmla="*/ 1245160 w 1245160"/>
                  <a:gd name="connsiteY2" fmla="*/ 1247 h 812007"/>
                  <a:gd name="connsiteX3" fmla="*/ 1245160 w 1245160"/>
                  <a:gd name="connsiteY3" fmla="*/ 812007 h 812007"/>
                  <a:gd name="connsiteX4" fmla="*/ 0 w 1245160"/>
                  <a:gd name="connsiteY4" fmla="*/ 812007 h 812007"/>
                  <a:gd name="connsiteX5" fmla="*/ 0 w 1245160"/>
                  <a:gd name="connsiteY5" fmla="*/ 1247 h 812007"/>
                  <a:gd name="connsiteX0" fmla="*/ 0 w 1245160"/>
                  <a:gd name="connsiteY0" fmla="*/ 1247 h 812007"/>
                  <a:gd name="connsiteX1" fmla="*/ 316471 w 1245160"/>
                  <a:gd name="connsiteY1" fmla="*/ 0 h 812007"/>
                  <a:gd name="connsiteX2" fmla="*/ 921309 w 1245160"/>
                  <a:gd name="connsiteY2" fmla="*/ 1 h 812007"/>
                  <a:gd name="connsiteX3" fmla="*/ 1245160 w 1245160"/>
                  <a:gd name="connsiteY3" fmla="*/ 1247 h 812007"/>
                  <a:gd name="connsiteX4" fmla="*/ 1245160 w 1245160"/>
                  <a:gd name="connsiteY4" fmla="*/ 812007 h 812007"/>
                  <a:gd name="connsiteX5" fmla="*/ 0 w 1245160"/>
                  <a:gd name="connsiteY5" fmla="*/ 812007 h 812007"/>
                  <a:gd name="connsiteX6" fmla="*/ 0 w 1245160"/>
                  <a:gd name="connsiteY6" fmla="*/ 1247 h 812007"/>
                  <a:gd name="connsiteX0" fmla="*/ 0 w 1245160"/>
                  <a:gd name="connsiteY0" fmla="*/ 1247 h 812007"/>
                  <a:gd name="connsiteX1" fmla="*/ 316471 w 1245160"/>
                  <a:gd name="connsiteY1" fmla="*/ 0 h 812007"/>
                  <a:gd name="connsiteX2" fmla="*/ 921309 w 1245160"/>
                  <a:gd name="connsiteY2" fmla="*/ 1 h 812007"/>
                  <a:gd name="connsiteX3" fmla="*/ 1245160 w 1245160"/>
                  <a:gd name="connsiteY3" fmla="*/ 812007 h 812007"/>
                  <a:gd name="connsiteX4" fmla="*/ 0 w 1245160"/>
                  <a:gd name="connsiteY4" fmla="*/ 812007 h 812007"/>
                  <a:gd name="connsiteX5" fmla="*/ 0 w 1245160"/>
                  <a:gd name="connsiteY5" fmla="*/ 1247 h 812007"/>
                  <a:gd name="connsiteX0" fmla="*/ 0 w 1245160"/>
                  <a:gd name="connsiteY0" fmla="*/ 1247 h 812007"/>
                  <a:gd name="connsiteX1" fmla="*/ 316471 w 1245160"/>
                  <a:gd name="connsiteY1" fmla="*/ 0 h 812007"/>
                  <a:gd name="connsiteX2" fmla="*/ 921309 w 1245160"/>
                  <a:gd name="connsiteY2" fmla="*/ 1 h 812007"/>
                  <a:gd name="connsiteX3" fmla="*/ 1078471 w 1245160"/>
                  <a:gd name="connsiteY3" fmla="*/ 390526 h 812007"/>
                  <a:gd name="connsiteX4" fmla="*/ 1245160 w 1245160"/>
                  <a:gd name="connsiteY4" fmla="*/ 812007 h 812007"/>
                  <a:gd name="connsiteX5" fmla="*/ 0 w 1245160"/>
                  <a:gd name="connsiteY5" fmla="*/ 812007 h 812007"/>
                  <a:gd name="connsiteX6" fmla="*/ 0 w 1245160"/>
                  <a:gd name="connsiteY6" fmla="*/ 1247 h 812007"/>
                  <a:gd name="connsiteX0" fmla="*/ 0 w 1245160"/>
                  <a:gd name="connsiteY0" fmla="*/ 1247 h 812007"/>
                  <a:gd name="connsiteX1" fmla="*/ 316471 w 1245160"/>
                  <a:gd name="connsiteY1" fmla="*/ 0 h 812007"/>
                  <a:gd name="connsiteX2" fmla="*/ 921309 w 1245160"/>
                  <a:gd name="connsiteY2" fmla="*/ 1 h 812007"/>
                  <a:gd name="connsiteX3" fmla="*/ 921309 w 1245160"/>
                  <a:gd name="connsiteY3" fmla="*/ 431008 h 812007"/>
                  <a:gd name="connsiteX4" fmla="*/ 1245160 w 1245160"/>
                  <a:gd name="connsiteY4" fmla="*/ 812007 h 812007"/>
                  <a:gd name="connsiteX5" fmla="*/ 0 w 1245160"/>
                  <a:gd name="connsiteY5" fmla="*/ 812007 h 812007"/>
                  <a:gd name="connsiteX6" fmla="*/ 0 w 1245160"/>
                  <a:gd name="connsiteY6" fmla="*/ 1247 h 812007"/>
                  <a:gd name="connsiteX0" fmla="*/ 0 w 1245160"/>
                  <a:gd name="connsiteY0" fmla="*/ 1247 h 812007"/>
                  <a:gd name="connsiteX1" fmla="*/ 316471 w 1245160"/>
                  <a:gd name="connsiteY1" fmla="*/ 0 h 812007"/>
                  <a:gd name="connsiteX2" fmla="*/ 921309 w 1245160"/>
                  <a:gd name="connsiteY2" fmla="*/ 1 h 812007"/>
                  <a:gd name="connsiteX3" fmla="*/ 921309 w 1245160"/>
                  <a:gd name="connsiteY3" fmla="*/ 431008 h 812007"/>
                  <a:gd name="connsiteX4" fmla="*/ 1245160 w 1245160"/>
                  <a:gd name="connsiteY4" fmla="*/ 812007 h 812007"/>
                  <a:gd name="connsiteX5" fmla="*/ 0 w 1245160"/>
                  <a:gd name="connsiteY5" fmla="*/ 812007 h 812007"/>
                  <a:gd name="connsiteX6" fmla="*/ 0 w 1245160"/>
                  <a:gd name="connsiteY6" fmla="*/ 1247 h 812007"/>
                  <a:gd name="connsiteX0" fmla="*/ 0 w 1245160"/>
                  <a:gd name="connsiteY0" fmla="*/ 1247 h 812007"/>
                  <a:gd name="connsiteX1" fmla="*/ 316471 w 1245160"/>
                  <a:gd name="connsiteY1" fmla="*/ 0 h 812007"/>
                  <a:gd name="connsiteX2" fmla="*/ 921309 w 1245160"/>
                  <a:gd name="connsiteY2" fmla="*/ 1 h 812007"/>
                  <a:gd name="connsiteX3" fmla="*/ 921309 w 1245160"/>
                  <a:gd name="connsiteY3" fmla="*/ 431008 h 812007"/>
                  <a:gd name="connsiteX4" fmla="*/ 1245160 w 1245160"/>
                  <a:gd name="connsiteY4" fmla="*/ 812007 h 812007"/>
                  <a:gd name="connsiteX5" fmla="*/ 0 w 1245160"/>
                  <a:gd name="connsiteY5" fmla="*/ 812007 h 812007"/>
                  <a:gd name="connsiteX6" fmla="*/ 0 w 1245160"/>
                  <a:gd name="connsiteY6" fmla="*/ 1247 h 812007"/>
                  <a:gd name="connsiteX0" fmla="*/ 0 w 1245160"/>
                  <a:gd name="connsiteY0" fmla="*/ 812007 h 812007"/>
                  <a:gd name="connsiteX1" fmla="*/ 316471 w 1245160"/>
                  <a:gd name="connsiteY1" fmla="*/ 0 h 812007"/>
                  <a:gd name="connsiteX2" fmla="*/ 921309 w 1245160"/>
                  <a:gd name="connsiteY2" fmla="*/ 1 h 812007"/>
                  <a:gd name="connsiteX3" fmla="*/ 921309 w 1245160"/>
                  <a:gd name="connsiteY3" fmla="*/ 431008 h 812007"/>
                  <a:gd name="connsiteX4" fmla="*/ 1245160 w 1245160"/>
                  <a:gd name="connsiteY4" fmla="*/ 812007 h 812007"/>
                  <a:gd name="connsiteX5" fmla="*/ 0 w 1245160"/>
                  <a:gd name="connsiteY5" fmla="*/ 812007 h 812007"/>
                  <a:gd name="connsiteX0" fmla="*/ 0 w 1245160"/>
                  <a:gd name="connsiteY0" fmla="*/ 812007 h 812007"/>
                  <a:gd name="connsiteX1" fmla="*/ 178359 w 1245160"/>
                  <a:gd name="connsiteY1" fmla="*/ 338139 h 812007"/>
                  <a:gd name="connsiteX2" fmla="*/ 316471 w 1245160"/>
                  <a:gd name="connsiteY2" fmla="*/ 0 h 812007"/>
                  <a:gd name="connsiteX3" fmla="*/ 921309 w 1245160"/>
                  <a:gd name="connsiteY3" fmla="*/ 1 h 812007"/>
                  <a:gd name="connsiteX4" fmla="*/ 921309 w 1245160"/>
                  <a:gd name="connsiteY4" fmla="*/ 431008 h 812007"/>
                  <a:gd name="connsiteX5" fmla="*/ 1245160 w 1245160"/>
                  <a:gd name="connsiteY5" fmla="*/ 812007 h 812007"/>
                  <a:gd name="connsiteX6" fmla="*/ 0 w 1245160"/>
                  <a:gd name="connsiteY6" fmla="*/ 812007 h 812007"/>
                  <a:gd name="connsiteX0" fmla="*/ 0 w 1245160"/>
                  <a:gd name="connsiteY0" fmla="*/ 812007 h 812007"/>
                  <a:gd name="connsiteX1" fmla="*/ 325996 w 1245160"/>
                  <a:gd name="connsiteY1" fmla="*/ 426245 h 812007"/>
                  <a:gd name="connsiteX2" fmla="*/ 316471 w 1245160"/>
                  <a:gd name="connsiteY2" fmla="*/ 0 h 812007"/>
                  <a:gd name="connsiteX3" fmla="*/ 921309 w 1245160"/>
                  <a:gd name="connsiteY3" fmla="*/ 1 h 812007"/>
                  <a:gd name="connsiteX4" fmla="*/ 921309 w 1245160"/>
                  <a:gd name="connsiteY4" fmla="*/ 431008 h 812007"/>
                  <a:gd name="connsiteX5" fmla="*/ 1245160 w 1245160"/>
                  <a:gd name="connsiteY5" fmla="*/ 812007 h 812007"/>
                  <a:gd name="connsiteX6" fmla="*/ 0 w 1245160"/>
                  <a:gd name="connsiteY6" fmla="*/ 812007 h 812007"/>
                  <a:gd name="connsiteX0" fmla="*/ 0 w 1245160"/>
                  <a:gd name="connsiteY0" fmla="*/ 812007 h 812007"/>
                  <a:gd name="connsiteX1" fmla="*/ 316471 w 1245160"/>
                  <a:gd name="connsiteY1" fmla="*/ 426245 h 812007"/>
                  <a:gd name="connsiteX2" fmla="*/ 316471 w 1245160"/>
                  <a:gd name="connsiteY2" fmla="*/ 0 h 812007"/>
                  <a:gd name="connsiteX3" fmla="*/ 921309 w 1245160"/>
                  <a:gd name="connsiteY3" fmla="*/ 1 h 812007"/>
                  <a:gd name="connsiteX4" fmla="*/ 921309 w 1245160"/>
                  <a:gd name="connsiteY4" fmla="*/ 431008 h 812007"/>
                  <a:gd name="connsiteX5" fmla="*/ 1245160 w 1245160"/>
                  <a:gd name="connsiteY5" fmla="*/ 812007 h 812007"/>
                  <a:gd name="connsiteX6" fmla="*/ 0 w 1245160"/>
                  <a:gd name="connsiteY6" fmla="*/ 812007 h 812007"/>
                  <a:gd name="connsiteX0" fmla="*/ 0 w 1245160"/>
                  <a:gd name="connsiteY0" fmla="*/ 812007 h 812007"/>
                  <a:gd name="connsiteX1" fmla="*/ 316471 w 1245160"/>
                  <a:gd name="connsiteY1" fmla="*/ 426245 h 812007"/>
                  <a:gd name="connsiteX2" fmla="*/ 316471 w 1245160"/>
                  <a:gd name="connsiteY2" fmla="*/ 0 h 812007"/>
                  <a:gd name="connsiteX3" fmla="*/ 921309 w 1245160"/>
                  <a:gd name="connsiteY3" fmla="*/ 1 h 812007"/>
                  <a:gd name="connsiteX4" fmla="*/ 921309 w 1245160"/>
                  <a:gd name="connsiteY4" fmla="*/ 431008 h 812007"/>
                  <a:gd name="connsiteX5" fmla="*/ 1245160 w 1245160"/>
                  <a:gd name="connsiteY5" fmla="*/ 812007 h 812007"/>
                  <a:gd name="connsiteX6" fmla="*/ 0 w 1245160"/>
                  <a:gd name="connsiteY6" fmla="*/ 812007 h 812007"/>
                  <a:gd name="connsiteX0" fmla="*/ 0 w 1245160"/>
                  <a:gd name="connsiteY0" fmla="*/ 812007 h 812007"/>
                  <a:gd name="connsiteX1" fmla="*/ 316471 w 1245160"/>
                  <a:gd name="connsiteY1" fmla="*/ 426245 h 812007"/>
                  <a:gd name="connsiteX2" fmla="*/ 316471 w 1245160"/>
                  <a:gd name="connsiteY2" fmla="*/ 0 h 812007"/>
                  <a:gd name="connsiteX3" fmla="*/ 921309 w 1245160"/>
                  <a:gd name="connsiteY3" fmla="*/ 1 h 812007"/>
                  <a:gd name="connsiteX4" fmla="*/ 921309 w 1245160"/>
                  <a:gd name="connsiteY4" fmla="*/ 431008 h 812007"/>
                  <a:gd name="connsiteX5" fmla="*/ 1245160 w 1245160"/>
                  <a:gd name="connsiteY5" fmla="*/ 812007 h 812007"/>
                  <a:gd name="connsiteX6" fmla="*/ 0 w 1245160"/>
                  <a:gd name="connsiteY6" fmla="*/ 812007 h 812007"/>
                  <a:gd name="connsiteX0" fmla="*/ 0 w 1245160"/>
                  <a:gd name="connsiteY0" fmla="*/ 812007 h 812007"/>
                  <a:gd name="connsiteX1" fmla="*/ 316471 w 1245160"/>
                  <a:gd name="connsiteY1" fmla="*/ 426245 h 812007"/>
                  <a:gd name="connsiteX2" fmla="*/ 316471 w 1245160"/>
                  <a:gd name="connsiteY2" fmla="*/ 0 h 812007"/>
                  <a:gd name="connsiteX3" fmla="*/ 921309 w 1245160"/>
                  <a:gd name="connsiteY3" fmla="*/ 1 h 812007"/>
                  <a:gd name="connsiteX4" fmla="*/ 921309 w 1245160"/>
                  <a:gd name="connsiteY4" fmla="*/ 431008 h 812007"/>
                  <a:gd name="connsiteX5" fmla="*/ 1245160 w 1245160"/>
                  <a:gd name="connsiteY5" fmla="*/ 812007 h 812007"/>
                  <a:gd name="connsiteX6" fmla="*/ 0 w 1245160"/>
                  <a:gd name="connsiteY6" fmla="*/ 812007 h 812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5160" h="812007">
                    <a:moveTo>
                      <a:pt x="0" y="812007"/>
                    </a:moveTo>
                    <a:cubicBezTo>
                      <a:pt x="41196" y="657227"/>
                      <a:pt x="170499" y="507207"/>
                      <a:pt x="316471" y="426245"/>
                    </a:cubicBezTo>
                    <a:lnTo>
                      <a:pt x="316471" y="0"/>
                    </a:lnTo>
                    <a:lnTo>
                      <a:pt x="921309" y="1"/>
                    </a:lnTo>
                    <a:lnTo>
                      <a:pt x="921309" y="431008"/>
                    </a:lnTo>
                    <a:cubicBezTo>
                      <a:pt x="1112603" y="515146"/>
                      <a:pt x="1225316" y="685007"/>
                      <a:pt x="1245160" y="812007"/>
                    </a:cubicBezTo>
                    <a:lnTo>
                      <a:pt x="0" y="812007"/>
                    </a:lnTo>
                    <a:close/>
                  </a:path>
                </a:pathLst>
              </a:custGeom>
              <a:solidFill>
                <a:srgbClr val="74C1C1"/>
              </a:solidFill>
              <a:ln>
                <a:noFill/>
              </a:ln>
              <a:effectLst>
                <a:outerShdw blurRad="50800" dist="38100" algn="l" rotWithShape="0">
                  <a:prstClr val="black">
                    <a:alpha val="40000"/>
                  </a:prstClr>
                </a:outerShdw>
              </a:effectLst>
            </p:spPr>
            <p:txBody>
              <a:bodyPr vert="horz" wrap="square" lIns="91440" tIns="45720" rIns="91440" bIns="45720" numCol="1" rtlCol="0" anchor="t" anchorCtr="0" compatLnSpc="1">
                <a:prstTxWarp prst="textNoShape">
                  <a:avLst/>
                </a:prstTxWarp>
              </a:bodyPr>
              <a:lstStyle/>
              <a:p>
                <a:pPr algn="ctr" defTabSz="914422">
                  <a:defRPr/>
                </a:pPr>
                <a:endParaRPr lang="en-IN">
                  <a:solidFill>
                    <a:prstClr val="black"/>
                  </a:solidFill>
                  <a:latin typeface="Calibri" panose="020F0502020204030204"/>
                </a:endParaRPr>
              </a:p>
            </p:txBody>
          </p:sp>
          <p:sp>
            <p:nvSpPr>
              <p:cNvPr id="9" name="Arrow: Pentagon 8">
                <a:extLst>
                  <a:ext uri="{FF2B5EF4-FFF2-40B4-BE49-F238E27FC236}">
                    <a16:creationId xmlns:a16="http://schemas.microsoft.com/office/drawing/2014/main" id="{C3FCD35E-19F4-44D3-ACC8-379056BCB4D7}"/>
                  </a:ext>
                </a:extLst>
              </p:cNvPr>
              <p:cNvSpPr/>
              <p:nvPr/>
            </p:nvSpPr>
            <p:spPr bwMode="auto">
              <a:xfrm>
                <a:off x="4322482" y="3580854"/>
                <a:ext cx="6848688" cy="1167147"/>
              </a:xfrm>
              <a:prstGeom prst="homePlate">
                <a:avLst>
                  <a:gd name="adj" fmla="val 61539"/>
                </a:avLst>
              </a:prstGeom>
              <a:solidFill>
                <a:srgbClr val="216467"/>
              </a:solidFill>
              <a:ln>
                <a:noFill/>
              </a:ln>
            </p:spPr>
            <p:txBody>
              <a:bodyPr vert="horz" wrap="square" lIns="91440" tIns="45720" rIns="91440" bIns="45720" numCol="1" rtlCol="0" anchor="t" anchorCtr="0" compatLnSpc="1">
                <a:prstTxWarp prst="textNoShape">
                  <a:avLst/>
                </a:prstTxWarp>
              </a:bodyPr>
              <a:lstStyle/>
              <a:p>
                <a:pPr algn="ctr" defTabSz="914422">
                  <a:defRPr/>
                </a:pPr>
                <a:endParaRPr lang="en-IN">
                  <a:solidFill>
                    <a:prstClr val="black"/>
                  </a:solidFill>
                  <a:latin typeface="Calibri" panose="020F0502020204030204"/>
                </a:endParaRPr>
              </a:p>
            </p:txBody>
          </p:sp>
          <p:sp>
            <p:nvSpPr>
              <p:cNvPr id="10" name="Rectangle 9">
                <a:extLst>
                  <a:ext uri="{FF2B5EF4-FFF2-40B4-BE49-F238E27FC236}">
                    <a16:creationId xmlns:a16="http://schemas.microsoft.com/office/drawing/2014/main" id="{7C2DBC08-E237-4B6C-A5EC-F21A475B77BC}"/>
                  </a:ext>
                </a:extLst>
              </p:cNvPr>
              <p:cNvSpPr/>
              <p:nvPr/>
            </p:nvSpPr>
            <p:spPr bwMode="auto">
              <a:xfrm>
                <a:off x="3997719" y="3551008"/>
                <a:ext cx="384626" cy="1226917"/>
              </a:xfrm>
              <a:prstGeom prst="rect">
                <a:avLst/>
              </a:prstGeom>
              <a:solidFill>
                <a:srgbClr val="74C1C1"/>
              </a:solidFill>
              <a:ln>
                <a:noFill/>
              </a:ln>
              <a:effectLst>
                <a:outerShdw blurRad="50800" dist="38100" algn="l" rotWithShape="0">
                  <a:prstClr val="black">
                    <a:alpha val="40000"/>
                  </a:prstClr>
                </a:outerShdw>
              </a:effectLst>
            </p:spPr>
            <p:txBody>
              <a:bodyPr vert="horz" wrap="square" lIns="91440" tIns="45720" rIns="91440" bIns="45720" numCol="1" rtlCol="0" anchor="t" anchorCtr="0" compatLnSpc="1">
                <a:prstTxWarp prst="textNoShape">
                  <a:avLst/>
                </a:prstTxWarp>
              </a:bodyPr>
              <a:lstStyle/>
              <a:p>
                <a:pPr algn="ctr" defTabSz="914422">
                  <a:defRPr/>
                </a:pPr>
                <a:endParaRPr lang="en-IN">
                  <a:solidFill>
                    <a:prstClr val="black"/>
                  </a:solidFill>
                  <a:latin typeface="Calibri" panose="020F0502020204030204"/>
                </a:endParaRPr>
              </a:p>
            </p:txBody>
          </p:sp>
          <p:sp>
            <p:nvSpPr>
              <p:cNvPr id="11" name="Arrow: Pentagon 10">
                <a:extLst>
                  <a:ext uri="{FF2B5EF4-FFF2-40B4-BE49-F238E27FC236}">
                    <a16:creationId xmlns:a16="http://schemas.microsoft.com/office/drawing/2014/main" id="{E7403431-205B-4A95-822B-C641F82AF9E6}"/>
                  </a:ext>
                </a:extLst>
              </p:cNvPr>
              <p:cNvSpPr/>
              <p:nvPr/>
            </p:nvSpPr>
            <p:spPr bwMode="auto">
              <a:xfrm>
                <a:off x="4378161" y="2325698"/>
                <a:ext cx="6848688" cy="1167146"/>
              </a:xfrm>
              <a:prstGeom prst="homePlate">
                <a:avLst>
                  <a:gd name="adj" fmla="val 61539"/>
                </a:avLst>
              </a:prstGeom>
              <a:solidFill>
                <a:srgbClr val="1C7879"/>
              </a:solidFill>
              <a:ln>
                <a:noFill/>
              </a:ln>
            </p:spPr>
            <p:txBody>
              <a:bodyPr vert="horz" wrap="square" lIns="91440" tIns="45720" rIns="91440" bIns="45720" numCol="1" rtlCol="0" anchor="t" anchorCtr="0" compatLnSpc="1">
                <a:prstTxWarp prst="textNoShape">
                  <a:avLst/>
                </a:prstTxWarp>
              </a:bodyPr>
              <a:lstStyle/>
              <a:p>
                <a:pPr algn="ctr" defTabSz="914422">
                  <a:defRPr/>
                </a:pPr>
                <a:endParaRPr lang="en-IN">
                  <a:solidFill>
                    <a:prstClr val="black"/>
                  </a:solidFill>
                  <a:latin typeface="Calibri" panose="020F0502020204030204"/>
                </a:endParaRPr>
              </a:p>
            </p:txBody>
          </p:sp>
          <p:sp>
            <p:nvSpPr>
              <p:cNvPr id="12" name="Rectangle 8">
                <a:extLst>
                  <a:ext uri="{FF2B5EF4-FFF2-40B4-BE49-F238E27FC236}">
                    <a16:creationId xmlns:a16="http://schemas.microsoft.com/office/drawing/2014/main" id="{8F1F0F88-72C7-43CD-B043-728FFEF9D247}"/>
                  </a:ext>
                </a:extLst>
              </p:cNvPr>
              <p:cNvSpPr/>
              <p:nvPr/>
            </p:nvSpPr>
            <p:spPr bwMode="auto">
              <a:xfrm flipV="1">
                <a:off x="2930894" y="2277028"/>
                <a:ext cx="1956252" cy="1275731"/>
              </a:xfrm>
              <a:custGeom>
                <a:avLst/>
                <a:gdLst>
                  <a:gd name="connsiteX0" fmla="*/ 0 w 1245160"/>
                  <a:gd name="connsiteY0" fmla="*/ 0 h 810760"/>
                  <a:gd name="connsiteX1" fmla="*/ 1245160 w 1245160"/>
                  <a:gd name="connsiteY1" fmla="*/ 0 h 810760"/>
                  <a:gd name="connsiteX2" fmla="*/ 1245160 w 1245160"/>
                  <a:gd name="connsiteY2" fmla="*/ 810760 h 810760"/>
                  <a:gd name="connsiteX3" fmla="*/ 0 w 1245160"/>
                  <a:gd name="connsiteY3" fmla="*/ 810760 h 810760"/>
                  <a:gd name="connsiteX4" fmla="*/ 0 w 1245160"/>
                  <a:gd name="connsiteY4" fmla="*/ 0 h 810760"/>
                  <a:gd name="connsiteX0" fmla="*/ 0 w 1245160"/>
                  <a:gd name="connsiteY0" fmla="*/ 1247 h 812007"/>
                  <a:gd name="connsiteX1" fmla="*/ 316471 w 1245160"/>
                  <a:gd name="connsiteY1" fmla="*/ 0 h 812007"/>
                  <a:gd name="connsiteX2" fmla="*/ 1245160 w 1245160"/>
                  <a:gd name="connsiteY2" fmla="*/ 1247 h 812007"/>
                  <a:gd name="connsiteX3" fmla="*/ 1245160 w 1245160"/>
                  <a:gd name="connsiteY3" fmla="*/ 812007 h 812007"/>
                  <a:gd name="connsiteX4" fmla="*/ 0 w 1245160"/>
                  <a:gd name="connsiteY4" fmla="*/ 812007 h 812007"/>
                  <a:gd name="connsiteX5" fmla="*/ 0 w 1245160"/>
                  <a:gd name="connsiteY5" fmla="*/ 1247 h 812007"/>
                  <a:gd name="connsiteX0" fmla="*/ 0 w 1245160"/>
                  <a:gd name="connsiteY0" fmla="*/ 1247 h 812007"/>
                  <a:gd name="connsiteX1" fmla="*/ 316471 w 1245160"/>
                  <a:gd name="connsiteY1" fmla="*/ 0 h 812007"/>
                  <a:gd name="connsiteX2" fmla="*/ 921309 w 1245160"/>
                  <a:gd name="connsiteY2" fmla="*/ 1 h 812007"/>
                  <a:gd name="connsiteX3" fmla="*/ 1245160 w 1245160"/>
                  <a:gd name="connsiteY3" fmla="*/ 1247 h 812007"/>
                  <a:gd name="connsiteX4" fmla="*/ 1245160 w 1245160"/>
                  <a:gd name="connsiteY4" fmla="*/ 812007 h 812007"/>
                  <a:gd name="connsiteX5" fmla="*/ 0 w 1245160"/>
                  <a:gd name="connsiteY5" fmla="*/ 812007 h 812007"/>
                  <a:gd name="connsiteX6" fmla="*/ 0 w 1245160"/>
                  <a:gd name="connsiteY6" fmla="*/ 1247 h 812007"/>
                  <a:gd name="connsiteX0" fmla="*/ 0 w 1245160"/>
                  <a:gd name="connsiteY0" fmla="*/ 1247 h 812007"/>
                  <a:gd name="connsiteX1" fmla="*/ 316471 w 1245160"/>
                  <a:gd name="connsiteY1" fmla="*/ 0 h 812007"/>
                  <a:gd name="connsiteX2" fmla="*/ 921309 w 1245160"/>
                  <a:gd name="connsiteY2" fmla="*/ 1 h 812007"/>
                  <a:gd name="connsiteX3" fmla="*/ 1245160 w 1245160"/>
                  <a:gd name="connsiteY3" fmla="*/ 812007 h 812007"/>
                  <a:gd name="connsiteX4" fmla="*/ 0 w 1245160"/>
                  <a:gd name="connsiteY4" fmla="*/ 812007 h 812007"/>
                  <a:gd name="connsiteX5" fmla="*/ 0 w 1245160"/>
                  <a:gd name="connsiteY5" fmla="*/ 1247 h 812007"/>
                  <a:gd name="connsiteX0" fmla="*/ 0 w 1245160"/>
                  <a:gd name="connsiteY0" fmla="*/ 1247 h 812007"/>
                  <a:gd name="connsiteX1" fmla="*/ 316471 w 1245160"/>
                  <a:gd name="connsiteY1" fmla="*/ 0 h 812007"/>
                  <a:gd name="connsiteX2" fmla="*/ 921309 w 1245160"/>
                  <a:gd name="connsiteY2" fmla="*/ 1 h 812007"/>
                  <a:gd name="connsiteX3" fmla="*/ 1078471 w 1245160"/>
                  <a:gd name="connsiteY3" fmla="*/ 390526 h 812007"/>
                  <a:gd name="connsiteX4" fmla="*/ 1245160 w 1245160"/>
                  <a:gd name="connsiteY4" fmla="*/ 812007 h 812007"/>
                  <a:gd name="connsiteX5" fmla="*/ 0 w 1245160"/>
                  <a:gd name="connsiteY5" fmla="*/ 812007 h 812007"/>
                  <a:gd name="connsiteX6" fmla="*/ 0 w 1245160"/>
                  <a:gd name="connsiteY6" fmla="*/ 1247 h 812007"/>
                  <a:gd name="connsiteX0" fmla="*/ 0 w 1245160"/>
                  <a:gd name="connsiteY0" fmla="*/ 1247 h 812007"/>
                  <a:gd name="connsiteX1" fmla="*/ 316471 w 1245160"/>
                  <a:gd name="connsiteY1" fmla="*/ 0 h 812007"/>
                  <a:gd name="connsiteX2" fmla="*/ 921309 w 1245160"/>
                  <a:gd name="connsiteY2" fmla="*/ 1 h 812007"/>
                  <a:gd name="connsiteX3" fmla="*/ 921309 w 1245160"/>
                  <a:gd name="connsiteY3" fmla="*/ 431008 h 812007"/>
                  <a:gd name="connsiteX4" fmla="*/ 1245160 w 1245160"/>
                  <a:gd name="connsiteY4" fmla="*/ 812007 h 812007"/>
                  <a:gd name="connsiteX5" fmla="*/ 0 w 1245160"/>
                  <a:gd name="connsiteY5" fmla="*/ 812007 h 812007"/>
                  <a:gd name="connsiteX6" fmla="*/ 0 w 1245160"/>
                  <a:gd name="connsiteY6" fmla="*/ 1247 h 812007"/>
                  <a:gd name="connsiteX0" fmla="*/ 0 w 1245160"/>
                  <a:gd name="connsiteY0" fmla="*/ 1247 h 812007"/>
                  <a:gd name="connsiteX1" fmla="*/ 316471 w 1245160"/>
                  <a:gd name="connsiteY1" fmla="*/ 0 h 812007"/>
                  <a:gd name="connsiteX2" fmla="*/ 921309 w 1245160"/>
                  <a:gd name="connsiteY2" fmla="*/ 1 h 812007"/>
                  <a:gd name="connsiteX3" fmla="*/ 921309 w 1245160"/>
                  <a:gd name="connsiteY3" fmla="*/ 431008 h 812007"/>
                  <a:gd name="connsiteX4" fmla="*/ 1245160 w 1245160"/>
                  <a:gd name="connsiteY4" fmla="*/ 812007 h 812007"/>
                  <a:gd name="connsiteX5" fmla="*/ 0 w 1245160"/>
                  <a:gd name="connsiteY5" fmla="*/ 812007 h 812007"/>
                  <a:gd name="connsiteX6" fmla="*/ 0 w 1245160"/>
                  <a:gd name="connsiteY6" fmla="*/ 1247 h 812007"/>
                  <a:gd name="connsiteX0" fmla="*/ 0 w 1245160"/>
                  <a:gd name="connsiteY0" fmla="*/ 1247 h 812007"/>
                  <a:gd name="connsiteX1" fmla="*/ 316471 w 1245160"/>
                  <a:gd name="connsiteY1" fmla="*/ 0 h 812007"/>
                  <a:gd name="connsiteX2" fmla="*/ 921309 w 1245160"/>
                  <a:gd name="connsiteY2" fmla="*/ 1 h 812007"/>
                  <a:gd name="connsiteX3" fmla="*/ 921309 w 1245160"/>
                  <a:gd name="connsiteY3" fmla="*/ 431008 h 812007"/>
                  <a:gd name="connsiteX4" fmla="*/ 1245160 w 1245160"/>
                  <a:gd name="connsiteY4" fmla="*/ 812007 h 812007"/>
                  <a:gd name="connsiteX5" fmla="*/ 0 w 1245160"/>
                  <a:gd name="connsiteY5" fmla="*/ 812007 h 812007"/>
                  <a:gd name="connsiteX6" fmla="*/ 0 w 1245160"/>
                  <a:gd name="connsiteY6" fmla="*/ 1247 h 812007"/>
                  <a:gd name="connsiteX0" fmla="*/ 0 w 1245160"/>
                  <a:gd name="connsiteY0" fmla="*/ 812007 h 812007"/>
                  <a:gd name="connsiteX1" fmla="*/ 316471 w 1245160"/>
                  <a:gd name="connsiteY1" fmla="*/ 0 h 812007"/>
                  <a:gd name="connsiteX2" fmla="*/ 921309 w 1245160"/>
                  <a:gd name="connsiteY2" fmla="*/ 1 h 812007"/>
                  <a:gd name="connsiteX3" fmla="*/ 921309 w 1245160"/>
                  <a:gd name="connsiteY3" fmla="*/ 431008 h 812007"/>
                  <a:gd name="connsiteX4" fmla="*/ 1245160 w 1245160"/>
                  <a:gd name="connsiteY4" fmla="*/ 812007 h 812007"/>
                  <a:gd name="connsiteX5" fmla="*/ 0 w 1245160"/>
                  <a:gd name="connsiteY5" fmla="*/ 812007 h 812007"/>
                  <a:gd name="connsiteX0" fmla="*/ 0 w 1245160"/>
                  <a:gd name="connsiteY0" fmla="*/ 812007 h 812007"/>
                  <a:gd name="connsiteX1" fmla="*/ 178359 w 1245160"/>
                  <a:gd name="connsiteY1" fmla="*/ 338139 h 812007"/>
                  <a:gd name="connsiteX2" fmla="*/ 316471 w 1245160"/>
                  <a:gd name="connsiteY2" fmla="*/ 0 h 812007"/>
                  <a:gd name="connsiteX3" fmla="*/ 921309 w 1245160"/>
                  <a:gd name="connsiteY3" fmla="*/ 1 h 812007"/>
                  <a:gd name="connsiteX4" fmla="*/ 921309 w 1245160"/>
                  <a:gd name="connsiteY4" fmla="*/ 431008 h 812007"/>
                  <a:gd name="connsiteX5" fmla="*/ 1245160 w 1245160"/>
                  <a:gd name="connsiteY5" fmla="*/ 812007 h 812007"/>
                  <a:gd name="connsiteX6" fmla="*/ 0 w 1245160"/>
                  <a:gd name="connsiteY6" fmla="*/ 812007 h 812007"/>
                  <a:gd name="connsiteX0" fmla="*/ 0 w 1245160"/>
                  <a:gd name="connsiteY0" fmla="*/ 812007 h 812007"/>
                  <a:gd name="connsiteX1" fmla="*/ 325996 w 1245160"/>
                  <a:gd name="connsiteY1" fmla="*/ 426245 h 812007"/>
                  <a:gd name="connsiteX2" fmla="*/ 316471 w 1245160"/>
                  <a:gd name="connsiteY2" fmla="*/ 0 h 812007"/>
                  <a:gd name="connsiteX3" fmla="*/ 921309 w 1245160"/>
                  <a:gd name="connsiteY3" fmla="*/ 1 h 812007"/>
                  <a:gd name="connsiteX4" fmla="*/ 921309 w 1245160"/>
                  <a:gd name="connsiteY4" fmla="*/ 431008 h 812007"/>
                  <a:gd name="connsiteX5" fmla="*/ 1245160 w 1245160"/>
                  <a:gd name="connsiteY5" fmla="*/ 812007 h 812007"/>
                  <a:gd name="connsiteX6" fmla="*/ 0 w 1245160"/>
                  <a:gd name="connsiteY6" fmla="*/ 812007 h 812007"/>
                  <a:gd name="connsiteX0" fmla="*/ 0 w 1245160"/>
                  <a:gd name="connsiteY0" fmla="*/ 812007 h 812007"/>
                  <a:gd name="connsiteX1" fmla="*/ 316471 w 1245160"/>
                  <a:gd name="connsiteY1" fmla="*/ 426245 h 812007"/>
                  <a:gd name="connsiteX2" fmla="*/ 316471 w 1245160"/>
                  <a:gd name="connsiteY2" fmla="*/ 0 h 812007"/>
                  <a:gd name="connsiteX3" fmla="*/ 921309 w 1245160"/>
                  <a:gd name="connsiteY3" fmla="*/ 1 h 812007"/>
                  <a:gd name="connsiteX4" fmla="*/ 921309 w 1245160"/>
                  <a:gd name="connsiteY4" fmla="*/ 431008 h 812007"/>
                  <a:gd name="connsiteX5" fmla="*/ 1245160 w 1245160"/>
                  <a:gd name="connsiteY5" fmla="*/ 812007 h 812007"/>
                  <a:gd name="connsiteX6" fmla="*/ 0 w 1245160"/>
                  <a:gd name="connsiteY6" fmla="*/ 812007 h 812007"/>
                  <a:gd name="connsiteX0" fmla="*/ 0 w 1245160"/>
                  <a:gd name="connsiteY0" fmla="*/ 812007 h 812007"/>
                  <a:gd name="connsiteX1" fmla="*/ 316471 w 1245160"/>
                  <a:gd name="connsiteY1" fmla="*/ 426245 h 812007"/>
                  <a:gd name="connsiteX2" fmla="*/ 316471 w 1245160"/>
                  <a:gd name="connsiteY2" fmla="*/ 0 h 812007"/>
                  <a:gd name="connsiteX3" fmla="*/ 921309 w 1245160"/>
                  <a:gd name="connsiteY3" fmla="*/ 1 h 812007"/>
                  <a:gd name="connsiteX4" fmla="*/ 921309 w 1245160"/>
                  <a:gd name="connsiteY4" fmla="*/ 431008 h 812007"/>
                  <a:gd name="connsiteX5" fmla="*/ 1245160 w 1245160"/>
                  <a:gd name="connsiteY5" fmla="*/ 812007 h 812007"/>
                  <a:gd name="connsiteX6" fmla="*/ 0 w 1245160"/>
                  <a:gd name="connsiteY6" fmla="*/ 812007 h 812007"/>
                  <a:gd name="connsiteX0" fmla="*/ 0 w 1245160"/>
                  <a:gd name="connsiteY0" fmla="*/ 812007 h 812007"/>
                  <a:gd name="connsiteX1" fmla="*/ 316471 w 1245160"/>
                  <a:gd name="connsiteY1" fmla="*/ 426245 h 812007"/>
                  <a:gd name="connsiteX2" fmla="*/ 316471 w 1245160"/>
                  <a:gd name="connsiteY2" fmla="*/ 0 h 812007"/>
                  <a:gd name="connsiteX3" fmla="*/ 921309 w 1245160"/>
                  <a:gd name="connsiteY3" fmla="*/ 1 h 812007"/>
                  <a:gd name="connsiteX4" fmla="*/ 921309 w 1245160"/>
                  <a:gd name="connsiteY4" fmla="*/ 431008 h 812007"/>
                  <a:gd name="connsiteX5" fmla="*/ 1245160 w 1245160"/>
                  <a:gd name="connsiteY5" fmla="*/ 812007 h 812007"/>
                  <a:gd name="connsiteX6" fmla="*/ 0 w 1245160"/>
                  <a:gd name="connsiteY6" fmla="*/ 812007 h 812007"/>
                  <a:gd name="connsiteX0" fmla="*/ 0 w 1245160"/>
                  <a:gd name="connsiteY0" fmla="*/ 812007 h 812007"/>
                  <a:gd name="connsiteX1" fmla="*/ 316471 w 1245160"/>
                  <a:gd name="connsiteY1" fmla="*/ 426245 h 812007"/>
                  <a:gd name="connsiteX2" fmla="*/ 316471 w 1245160"/>
                  <a:gd name="connsiteY2" fmla="*/ 0 h 812007"/>
                  <a:gd name="connsiteX3" fmla="*/ 921309 w 1245160"/>
                  <a:gd name="connsiteY3" fmla="*/ 1 h 812007"/>
                  <a:gd name="connsiteX4" fmla="*/ 921309 w 1245160"/>
                  <a:gd name="connsiteY4" fmla="*/ 431008 h 812007"/>
                  <a:gd name="connsiteX5" fmla="*/ 1245160 w 1245160"/>
                  <a:gd name="connsiteY5" fmla="*/ 812007 h 812007"/>
                  <a:gd name="connsiteX6" fmla="*/ 0 w 1245160"/>
                  <a:gd name="connsiteY6" fmla="*/ 812007 h 812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5160" h="812007">
                    <a:moveTo>
                      <a:pt x="0" y="812007"/>
                    </a:moveTo>
                    <a:cubicBezTo>
                      <a:pt x="41196" y="657227"/>
                      <a:pt x="170499" y="507207"/>
                      <a:pt x="316471" y="426245"/>
                    </a:cubicBezTo>
                    <a:lnTo>
                      <a:pt x="316471" y="0"/>
                    </a:lnTo>
                    <a:lnTo>
                      <a:pt x="921309" y="1"/>
                    </a:lnTo>
                    <a:lnTo>
                      <a:pt x="921309" y="431008"/>
                    </a:lnTo>
                    <a:cubicBezTo>
                      <a:pt x="1112603" y="515146"/>
                      <a:pt x="1225316" y="685007"/>
                      <a:pt x="1245160" y="812007"/>
                    </a:cubicBezTo>
                    <a:lnTo>
                      <a:pt x="0" y="812007"/>
                    </a:lnTo>
                    <a:close/>
                  </a:path>
                </a:pathLst>
              </a:custGeom>
              <a:solidFill>
                <a:srgbClr val="74C1C1"/>
              </a:solidFill>
              <a:ln>
                <a:noFill/>
              </a:ln>
              <a:effectLst>
                <a:outerShdw blurRad="50800" dist="38100" algn="l" rotWithShape="0">
                  <a:prstClr val="black">
                    <a:alpha val="40000"/>
                  </a:prstClr>
                </a:outerShdw>
              </a:effectLst>
            </p:spPr>
            <p:txBody>
              <a:bodyPr vert="horz" wrap="square" lIns="91440" tIns="45720" rIns="91440" bIns="45720" numCol="1" rtlCol="0" anchor="t" anchorCtr="0" compatLnSpc="1">
                <a:prstTxWarp prst="textNoShape">
                  <a:avLst/>
                </a:prstTxWarp>
              </a:bodyPr>
              <a:lstStyle/>
              <a:p>
                <a:pPr algn="ctr" defTabSz="914422">
                  <a:defRPr/>
                </a:pPr>
                <a:endParaRPr lang="en-IN">
                  <a:solidFill>
                    <a:prstClr val="black"/>
                  </a:solidFill>
                  <a:latin typeface="Calibri" panose="020F0502020204030204"/>
                </a:endParaRPr>
              </a:p>
            </p:txBody>
          </p:sp>
          <p:sp>
            <p:nvSpPr>
              <p:cNvPr id="13" name="Arrow: Pentagon 12">
                <a:extLst>
                  <a:ext uri="{FF2B5EF4-FFF2-40B4-BE49-F238E27FC236}">
                    <a16:creationId xmlns:a16="http://schemas.microsoft.com/office/drawing/2014/main" id="{DB59E8B9-4410-4966-82FC-EC6C5B5B7AE3}"/>
                  </a:ext>
                </a:extLst>
              </p:cNvPr>
              <p:cNvSpPr/>
              <p:nvPr/>
            </p:nvSpPr>
            <p:spPr bwMode="auto">
              <a:xfrm>
                <a:off x="4322482" y="1070544"/>
                <a:ext cx="6848688" cy="1167146"/>
              </a:xfrm>
              <a:prstGeom prst="homePlate">
                <a:avLst>
                  <a:gd name="adj" fmla="val 61539"/>
                </a:avLst>
              </a:prstGeom>
              <a:solidFill>
                <a:srgbClr val="169393"/>
              </a:solidFill>
              <a:ln>
                <a:noFill/>
              </a:ln>
            </p:spPr>
            <p:txBody>
              <a:bodyPr vert="horz" wrap="square" lIns="91440" tIns="45720" rIns="91440" bIns="45720" numCol="1" rtlCol="0" anchor="t" anchorCtr="0" compatLnSpc="1">
                <a:prstTxWarp prst="textNoShape">
                  <a:avLst/>
                </a:prstTxWarp>
              </a:bodyPr>
              <a:lstStyle/>
              <a:p>
                <a:pPr algn="ctr" defTabSz="914422">
                  <a:defRPr/>
                </a:pPr>
                <a:endParaRPr lang="en-IN">
                  <a:solidFill>
                    <a:prstClr val="black"/>
                  </a:solidFill>
                  <a:latin typeface="Calibri" panose="020F0502020204030204"/>
                </a:endParaRPr>
              </a:p>
            </p:txBody>
          </p:sp>
          <p:sp>
            <p:nvSpPr>
              <p:cNvPr id="14" name="Rectangle 8">
                <a:extLst>
                  <a:ext uri="{FF2B5EF4-FFF2-40B4-BE49-F238E27FC236}">
                    <a16:creationId xmlns:a16="http://schemas.microsoft.com/office/drawing/2014/main" id="{6A218B4F-B6DD-4247-98E9-E3D8ED0FAFE5}"/>
                  </a:ext>
                </a:extLst>
              </p:cNvPr>
              <p:cNvSpPr/>
              <p:nvPr/>
            </p:nvSpPr>
            <p:spPr bwMode="auto">
              <a:xfrm flipV="1">
                <a:off x="2662619" y="1052119"/>
                <a:ext cx="2304652" cy="1249542"/>
              </a:xfrm>
              <a:custGeom>
                <a:avLst/>
                <a:gdLst>
                  <a:gd name="connsiteX0" fmla="*/ 0 w 1388037"/>
                  <a:gd name="connsiteY0" fmla="*/ 0 h 795338"/>
                  <a:gd name="connsiteX1" fmla="*/ 1388037 w 1388037"/>
                  <a:gd name="connsiteY1" fmla="*/ 0 h 795338"/>
                  <a:gd name="connsiteX2" fmla="*/ 1388037 w 1388037"/>
                  <a:gd name="connsiteY2" fmla="*/ 795338 h 795338"/>
                  <a:gd name="connsiteX3" fmla="*/ 0 w 1388037"/>
                  <a:gd name="connsiteY3" fmla="*/ 795338 h 795338"/>
                  <a:gd name="connsiteX4" fmla="*/ 0 w 1388037"/>
                  <a:gd name="connsiteY4" fmla="*/ 0 h 795338"/>
                  <a:gd name="connsiteX0" fmla="*/ 0 w 1388037"/>
                  <a:gd name="connsiteY0" fmla="*/ 0 h 795338"/>
                  <a:gd name="connsiteX1" fmla="*/ 1388037 w 1388037"/>
                  <a:gd name="connsiteY1" fmla="*/ 0 h 795338"/>
                  <a:gd name="connsiteX2" fmla="*/ 1388037 w 1388037"/>
                  <a:gd name="connsiteY2" fmla="*/ 795338 h 795338"/>
                  <a:gd name="connsiteX3" fmla="*/ 316473 w 1388037"/>
                  <a:gd name="connsiteY3" fmla="*/ 795337 h 795338"/>
                  <a:gd name="connsiteX4" fmla="*/ 0 w 1388037"/>
                  <a:gd name="connsiteY4" fmla="*/ 795338 h 795338"/>
                  <a:gd name="connsiteX5" fmla="*/ 0 w 1388037"/>
                  <a:gd name="connsiteY5" fmla="*/ 0 h 795338"/>
                  <a:gd name="connsiteX0" fmla="*/ 0 w 1388037"/>
                  <a:gd name="connsiteY0" fmla="*/ 0 h 795338"/>
                  <a:gd name="connsiteX1" fmla="*/ 1388037 w 1388037"/>
                  <a:gd name="connsiteY1" fmla="*/ 0 h 795338"/>
                  <a:gd name="connsiteX2" fmla="*/ 1388037 w 1388037"/>
                  <a:gd name="connsiteY2" fmla="*/ 795338 h 795338"/>
                  <a:gd name="connsiteX3" fmla="*/ 316473 w 1388037"/>
                  <a:gd name="connsiteY3" fmla="*/ 795337 h 795338"/>
                  <a:gd name="connsiteX4" fmla="*/ 0 w 1388037"/>
                  <a:gd name="connsiteY4" fmla="*/ 0 h 795338"/>
                  <a:gd name="connsiteX0" fmla="*/ 11873 w 1399910"/>
                  <a:gd name="connsiteY0" fmla="*/ 0 h 795338"/>
                  <a:gd name="connsiteX1" fmla="*/ 1399910 w 1399910"/>
                  <a:gd name="connsiteY1" fmla="*/ 0 h 795338"/>
                  <a:gd name="connsiteX2" fmla="*/ 1399910 w 1399910"/>
                  <a:gd name="connsiteY2" fmla="*/ 795338 h 795338"/>
                  <a:gd name="connsiteX3" fmla="*/ 328346 w 1399910"/>
                  <a:gd name="connsiteY3" fmla="*/ 795337 h 795338"/>
                  <a:gd name="connsiteX4" fmla="*/ 11873 w 1399910"/>
                  <a:gd name="connsiteY4" fmla="*/ 0 h 795338"/>
                  <a:gd name="connsiteX0" fmla="*/ 28707 w 1416744"/>
                  <a:gd name="connsiteY0" fmla="*/ 0 h 795338"/>
                  <a:gd name="connsiteX1" fmla="*/ 1416744 w 1416744"/>
                  <a:gd name="connsiteY1" fmla="*/ 0 h 795338"/>
                  <a:gd name="connsiteX2" fmla="*/ 1416744 w 1416744"/>
                  <a:gd name="connsiteY2" fmla="*/ 795338 h 795338"/>
                  <a:gd name="connsiteX3" fmla="*/ 345180 w 1416744"/>
                  <a:gd name="connsiteY3" fmla="*/ 795337 h 795338"/>
                  <a:gd name="connsiteX4" fmla="*/ 28707 w 1416744"/>
                  <a:gd name="connsiteY4" fmla="*/ 0 h 795338"/>
                  <a:gd name="connsiteX0" fmla="*/ 38836 w 1426873"/>
                  <a:gd name="connsiteY0" fmla="*/ 0 h 795338"/>
                  <a:gd name="connsiteX1" fmla="*/ 1426873 w 1426873"/>
                  <a:gd name="connsiteY1" fmla="*/ 0 h 795338"/>
                  <a:gd name="connsiteX2" fmla="*/ 1426873 w 1426873"/>
                  <a:gd name="connsiteY2" fmla="*/ 795338 h 795338"/>
                  <a:gd name="connsiteX3" fmla="*/ 355309 w 1426873"/>
                  <a:gd name="connsiteY3" fmla="*/ 795337 h 795338"/>
                  <a:gd name="connsiteX4" fmla="*/ 38836 w 1426873"/>
                  <a:gd name="connsiteY4" fmla="*/ 0 h 795338"/>
                  <a:gd name="connsiteX0" fmla="*/ 38836 w 1426873"/>
                  <a:gd name="connsiteY0" fmla="*/ 0 h 795338"/>
                  <a:gd name="connsiteX1" fmla="*/ 1426873 w 1426873"/>
                  <a:gd name="connsiteY1" fmla="*/ 0 h 795338"/>
                  <a:gd name="connsiteX2" fmla="*/ 1426873 w 1426873"/>
                  <a:gd name="connsiteY2" fmla="*/ 795338 h 795338"/>
                  <a:gd name="connsiteX3" fmla="*/ 976816 w 1426873"/>
                  <a:gd name="connsiteY3" fmla="*/ 792956 h 795338"/>
                  <a:gd name="connsiteX4" fmla="*/ 355309 w 1426873"/>
                  <a:gd name="connsiteY4" fmla="*/ 795337 h 795338"/>
                  <a:gd name="connsiteX5" fmla="*/ 38836 w 1426873"/>
                  <a:gd name="connsiteY5" fmla="*/ 0 h 795338"/>
                  <a:gd name="connsiteX0" fmla="*/ 38836 w 1426873"/>
                  <a:gd name="connsiteY0" fmla="*/ 0 h 795337"/>
                  <a:gd name="connsiteX1" fmla="*/ 1426873 w 1426873"/>
                  <a:gd name="connsiteY1" fmla="*/ 0 h 795337"/>
                  <a:gd name="connsiteX2" fmla="*/ 976816 w 1426873"/>
                  <a:gd name="connsiteY2" fmla="*/ 792956 h 795337"/>
                  <a:gd name="connsiteX3" fmla="*/ 355309 w 1426873"/>
                  <a:gd name="connsiteY3" fmla="*/ 795337 h 795337"/>
                  <a:gd name="connsiteX4" fmla="*/ 38836 w 1426873"/>
                  <a:gd name="connsiteY4" fmla="*/ 0 h 795337"/>
                  <a:gd name="connsiteX0" fmla="*/ 38836 w 1426873"/>
                  <a:gd name="connsiteY0" fmla="*/ 0 h 795337"/>
                  <a:gd name="connsiteX1" fmla="*/ 1426873 w 1426873"/>
                  <a:gd name="connsiteY1" fmla="*/ 0 h 795337"/>
                  <a:gd name="connsiteX2" fmla="*/ 1048254 w 1426873"/>
                  <a:gd name="connsiteY2" fmla="*/ 666751 h 795337"/>
                  <a:gd name="connsiteX3" fmla="*/ 976816 w 1426873"/>
                  <a:gd name="connsiteY3" fmla="*/ 792956 h 795337"/>
                  <a:gd name="connsiteX4" fmla="*/ 355309 w 1426873"/>
                  <a:gd name="connsiteY4" fmla="*/ 795337 h 795337"/>
                  <a:gd name="connsiteX5" fmla="*/ 38836 w 1426873"/>
                  <a:gd name="connsiteY5" fmla="*/ 0 h 795337"/>
                  <a:gd name="connsiteX0" fmla="*/ 38836 w 1426873"/>
                  <a:gd name="connsiteY0" fmla="*/ 0 h 795337"/>
                  <a:gd name="connsiteX1" fmla="*/ 1426873 w 1426873"/>
                  <a:gd name="connsiteY1" fmla="*/ 0 h 795337"/>
                  <a:gd name="connsiteX2" fmla="*/ 1112548 w 1426873"/>
                  <a:gd name="connsiteY2" fmla="*/ 790576 h 795337"/>
                  <a:gd name="connsiteX3" fmla="*/ 976816 w 1426873"/>
                  <a:gd name="connsiteY3" fmla="*/ 792956 h 795337"/>
                  <a:gd name="connsiteX4" fmla="*/ 355309 w 1426873"/>
                  <a:gd name="connsiteY4" fmla="*/ 795337 h 795337"/>
                  <a:gd name="connsiteX5" fmla="*/ 38836 w 1426873"/>
                  <a:gd name="connsiteY5" fmla="*/ 0 h 795337"/>
                  <a:gd name="connsiteX0" fmla="*/ 38836 w 1426873"/>
                  <a:gd name="connsiteY0" fmla="*/ 0 h 795337"/>
                  <a:gd name="connsiteX1" fmla="*/ 1426873 w 1426873"/>
                  <a:gd name="connsiteY1" fmla="*/ 0 h 795337"/>
                  <a:gd name="connsiteX2" fmla="*/ 1112548 w 1426873"/>
                  <a:gd name="connsiteY2" fmla="*/ 790576 h 795337"/>
                  <a:gd name="connsiteX3" fmla="*/ 976816 w 1426873"/>
                  <a:gd name="connsiteY3" fmla="*/ 792956 h 795337"/>
                  <a:gd name="connsiteX4" fmla="*/ 355309 w 1426873"/>
                  <a:gd name="connsiteY4" fmla="*/ 795337 h 795337"/>
                  <a:gd name="connsiteX5" fmla="*/ 38836 w 1426873"/>
                  <a:gd name="connsiteY5" fmla="*/ 0 h 795337"/>
                  <a:gd name="connsiteX0" fmla="*/ 38836 w 1466141"/>
                  <a:gd name="connsiteY0" fmla="*/ 0 h 795337"/>
                  <a:gd name="connsiteX1" fmla="*/ 1426873 w 1466141"/>
                  <a:gd name="connsiteY1" fmla="*/ 0 h 795337"/>
                  <a:gd name="connsiteX2" fmla="*/ 1112548 w 1466141"/>
                  <a:gd name="connsiteY2" fmla="*/ 790576 h 795337"/>
                  <a:gd name="connsiteX3" fmla="*/ 976816 w 1466141"/>
                  <a:gd name="connsiteY3" fmla="*/ 792956 h 795337"/>
                  <a:gd name="connsiteX4" fmla="*/ 355309 w 1466141"/>
                  <a:gd name="connsiteY4" fmla="*/ 795337 h 795337"/>
                  <a:gd name="connsiteX5" fmla="*/ 38836 w 1466141"/>
                  <a:gd name="connsiteY5" fmla="*/ 0 h 795337"/>
                  <a:gd name="connsiteX0" fmla="*/ 38836 w 1466141"/>
                  <a:gd name="connsiteY0" fmla="*/ 0 h 795337"/>
                  <a:gd name="connsiteX1" fmla="*/ 1426873 w 1466141"/>
                  <a:gd name="connsiteY1" fmla="*/ 0 h 795337"/>
                  <a:gd name="connsiteX2" fmla="*/ 1112548 w 1466141"/>
                  <a:gd name="connsiteY2" fmla="*/ 790576 h 795337"/>
                  <a:gd name="connsiteX3" fmla="*/ 976816 w 1466141"/>
                  <a:gd name="connsiteY3" fmla="*/ 792956 h 795337"/>
                  <a:gd name="connsiteX4" fmla="*/ 355309 w 1466141"/>
                  <a:gd name="connsiteY4" fmla="*/ 795337 h 795337"/>
                  <a:gd name="connsiteX5" fmla="*/ 38836 w 1466141"/>
                  <a:gd name="connsiteY5" fmla="*/ 0 h 795337"/>
                  <a:gd name="connsiteX0" fmla="*/ 38836 w 1466917"/>
                  <a:gd name="connsiteY0" fmla="*/ 0 h 795337"/>
                  <a:gd name="connsiteX1" fmla="*/ 1426873 w 1466917"/>
                  <a:gd name="connsiteY1" fmla="*/ 0 h 795337"/>
                  <a:gd name="connsiteX2" fmla="*/ 1112548 w 1466917"/>
                  <a:gd name="connsiteY2" fmla="*/ 790576 h 795337"/>
                  <a:gd name="connsiteX3" fmla="*/ 976816 w 1466917"/>
                  <a:gd name="connsiteY3" fmla="*/ 792956 h 795337"/>
                  <a:gd name="connsiteX4" fmla="*/ 355309 w 1466917"/>
                  <a:gd name="connsiteY4" fmla="*/ 795337 h 795337"/>
                  <a:gd name="connsiteX5" fmla="*/ 38836 w 1466917"/>
                  <a:gd name="connsiteY5" fmla="*/ 0 h 795337"/>
                  <a:gd name="connsiteX0" fmla="*/ 38836 w 1466917"/>
                  <a:gd name="connsiteY0" fmla="*/ 0 h 795338"/>
                  <a:gd name="connsiteX1" fmla="*/ 1426873 w 1466917"/>
                  <a:gd name="connsiteY1" fmla="*/ 0 h 795338"/>
                  <a:gd name="connsiteX2" fmla="*/ 1112548 w 1466917"/>
                  <a:gd name="connsiteY2" fmla="*/ 790576 h 795338"/>
                  <a:gd name="connsiteX3" fmla="*/ 976816 w 1466917"/>
                  <a:gd name="connsiteY3" fmla="*/ 792956 h 795338"/>
                  <a:gd name="connsiteX4" fmla="*/ 867279 w 1466917"/>
                  <a:gd name="connsiteY4" fmla="*/ 795338 h 795338"/>
                  <a:gd name="connsiteX5" fmla="*/ 355309 w 1466917"/>
                  <a:gd name="connsiteY5" fmla="*/ 795337 h 795338"/>
                  <a:gd name="connsiteX6" fmla="*/ 38836 w 1466917"/>
                  <a:gd name="connsiteY6" fmla="*/ 0 h 795338"/>
                  <a:gd name="connsiteX0" fmla="*/ 38836 w 1466917"/>
                  <a:gd name="connsiteY0" fmla="*/ 0 h 795337"/>
                  <a:gd name="connsiteX1" fmla="*/ 1426873 w 1466917"/>
                  <a:gd name="connsiteY1" fmla="*/ 0 h 795337"/>
                  <a:gd name="connsiteX2" fmla="*/ 1112548 w 1466917"/>
                  <a:gd name="connsiteY2" fmla="*/ 790576 h 795337"/>
                  <a:gd name="connsiteX3" fmla="*/ 976816 w 1466917"/>
                  <a:gd name="connsiteY3" fmla="*/ 792956 h 795337"/>
                  <a:gd name="connsiteX4" fmla="*/ 979198 w 1466917"/>
                  <a:gd name="connsiteY4" fmla="*/ 209551 h 795337"/>
                  <a:gd name="connsiteX5" fmla="*/ 355309 w 1466917"/>
                  <a:gd name="connsiteY5" fmla="*/ 795337 h 795337"/>
                  <a:gd name="connsiteX6" fmla="*/ 38836 w 1466917"/>
                  <a:gd name="connsiteY6" fmla="*/ 0 h 795337"/>
                  <a:gd name="connsiteX0" fmla="*/ 38836 w 1466917"/>
                  <a:gd name="connsiteY0" fmla="*/ 0 h 795337"/>
                  <a:gd name="connsiteX1" fmla="*/ 1426873 w 1466917"/>
                  <a:gd name="connsiteY1" fmla="*/ 0 h 795337"/>
                  <a:gd name="connsiteX2" fmla="*/ 1112548 w 1466917"/>
                  <a:gd name="connsiteY2" fmla="*/ 790576 h 795337"/>
                  <a:gd name="connsiteX3" fmla="*/ 976816 w 1466917"/>
                  <a:gd name="connsiteY3" fmla="*/ 792956 h 795337"/>
                  <a:gd name="connsiteX4" fmla="*/ 979198 w 1466917"/>
                  <a:gd name="connsiteY4" fmla="*/ 209551 h 795337"/>
                  <a:gd name="connsiteX5" fmla="*/ 693448 w 1466917"/>
                  <a:gd name="connsiteY5" fmla="*/ 483394 h 795337"/>
                  <a:gd name="connsiteX6" fmla="*/ 355309 w 1466917"/>
                  <a:gd name="connsiteY6" fmla="*/ 795337 h 795337"/>
                  <a:gd name="connsiteX7" fmla="*/ 38836 w 1466917"/>
                  <a:gd name="connsiteY7" fmla="*/ 0 h 795337"/>
                  <a:gd name="connsiteX0" fmla="*/ 38836 w 1466917"/>
                  <a:gd name="connsiteY0" fmla="*/ 0 h 795337"/>
                  <a:gd name="connsiteX1" fmla="*/ 1426873 w 1466917"/>
                  <a:gd name="connsiteY1" fmla="*/ 0 h 795337"/>
                  <a:gd name="connsiteX2" fmla="*/ 1112548 w 1466917"/>
                  <a:gd name="connsiteY2" fmla="*/ 790576 h 795337"/>
                  <a:gd name="connsiteX3" fmla="*/ 976816 w 1466917"/>
                  <a:gd name="connsiteY3" fmla="*/ 792956 h 795337"/>
                  <a:gd name="connsiteX4" fmla="*/ 979198 w 1466917"/>
                  <a:gd name="connsiteY4" fmla="*/ 209551 h 795337"/>
                  <a:gd name="connsiteX5" fmla="*/ 348166 w 1466917"/>
                  <a:gd name="connsiteY5" fmla="*/ 221457 h 795337"/>
                  <a:gd name="connsiteX6" fmla="*/ 355309 w 1466917"/>
                  <a:gd name="connsiteY6" fmla="*/ 795337 h 795337"/>
                  <a:gd name="connsiteX7" fmla="*/ 38836 w 1466917"/>
                  <a:gd name="connsiteY7" fmla="*/ 0 h 795337"/>
                  <a:gd name="connsiteX0" fmla="*/ 38836 w 1466917"/>
                  <a:gd name="connsiteY0" fmla="*/ 0 h 795337"/>
                  <a:gd name="connsiteX1" fmla="*/ 1426873 w 1466917"/>
                  <a:gd name="connsiteY1" fmla="*/ 0 h 795337"/>
                  <a:gd name="connsiteX2" fmla="*/ 1112548 w 1466917"/>
                  <a:gd name="connsiteY2" fmla="*/ 790576 h 795337"/>
                  <a:gd name="connsiteX3" fmla="*/ 976816 w 1466917"/>
                  <a:gd name="connsiteY3" fmla="*/ 792956 h 795337"/>
                  <a:gd name="connsiteX4" fmla="*/ 979198 w 1466917"/>
                  <a:gd name="connsiteY4" fmla="*/ 209551 h 795337"/>
                  <a:gd name="connsiteX5" fmla="*/ 352929 w 1466917"/>
                  <a:gd name="connsiteY5" fmla="*/ 223838 h 795337"/>
                  <a:gd name="connsiteX6" fmla="*/ 355309 w 1466917"/>
                  <a:gd name="connsiteY6" fmla="*/ 795337 h 795337"/>
                  <a:gd name="connsiteX7" fmla="*/ 38836 w 1466917"/>
                  <a:gd name="connsiteY7" fmla="*/ 0 h 795337"/>
                  <a:gd name="connsiteX0" fmla="*/ 38836 w 1466917"/>
                  <a:gd name="connsiteY0" fmla="*/ 0 h 795337"/>
                  <a:gd name="connsiteX1" fmla="*/ 1426873 w 1466917"/>
                  <a:gd name="connsiteY1" fmla="*/ 0 h 795337"/>
                  <a:gd name="connsiteX2" fmla="*/ 1112548 w 1466917"/>
                  <a:gd name="connsiteY2" fmla="*/ 790576 h 795337"/>
                  <a:gd name="connsiteX3" fmla="*/ 976816 w 1466917"/>
                  <a:gd name="connsiteY3" fmla="*/ 792956 h 795337"/>
                  <a:gd name="connsiteX4" fmla="*/ 979198 w 1466917"/>
                  <a:gd name="connsiteY4" fmla="*/ 221457 h 795337"/>
                  <a:gd name="connsiteX5" fmla="*/ 352929 w 1466917"/>
                  <a:gd name="connsiteY5" fmla="*/ 223838 h 795337"/>
                  <a:gd name="connsiteX6" fmla="*/ 355309 w 1466917"/>
                  <a:gd name="connsiteY6" fmla="*/ 795337 h 795337"/>
                  <a:gd name="connsiteX7" fmla="*/ 38836 w 1466917"/>
                  <a:gd name="connsiteY7" fmla="*/ 0 h 795337"/>
                  <a:gd name="connsiteX0" fmla="*/ 38836 w 1466917"/>
                  <a:gd name="connsiteY0" fmla="*/ 0 h 795337"/>
                  <a:gd name="connsiteX1" fmla="*/ 1426873 w 1466917"/>
                  <a:gd name="connsiteY1" fmla="*/ 0 h 795337"/>
                  <a:gd name="connsiteX2" fmla="*/ 1112548 w 1466917"/>
                  <a:gd name="connsiteY2" fmla="*/ 790576 h 795337"/>
                  <a:gd name="connsiteX3" fmla="*/ 976816 w 1466917"/>
                  <a:gd name="connsiteY3" fmla="*/ 792956 h 795337"/>
                  <a:gd name="connsiteX4" fmla="*/ 979198 w 1466917"/>
                  <a:gd name="connsiteY4" fmla="*/ 221457 h 795337"/>
                  <a:gd name="connsiteX5" fmla="*/ 512473 w 1466917"/>
                  <a:gd name="connsiteY5" fmla="*/ 223838 h 795337"/>
                  <a:gd name="connsiteX6" fmla="*/ 352929 w 1466917"/>
                  <a:gd name="connsiteY6" fmla="*/ 223838 h 795337"/>
                  <a:gd name="connsiteX7" fmla="*/ 355309 w 1466917"/>
                  <a:gd name="connsiteY7" fmla="*/ 795337 h 795337"/>
                  <a:gd name="connsiteX8" fmla="*/ 38836 w 1466917"/>
                  <a:gd name="connsiteY8" fmla="*/ 0 h 795337"/>
                  <a:gd name="connsiteX0" fmla="*/ 38836 w 1466917"/>
                  <a:gd name="connsiteY0" fmla="*/ 0 h 795337"/>
                  <a:gd name="connsiteX1" fmla="*/ 1426873 w 1466917"/>
                  <a:gd name="connsiteY1" fmla="*/ 0 h 795337"/>
                  <a:gd name="connsiteX2" fmla="*/ 1112548 w 1466917"/>
                  <a:gd name="connsiteY2" fmla="*/ 790576 h 795337"/>
                  <a:gd name="connsiteX3" fmla="*/ 976816 w 1466917"/>
                  <a:gd name="connsiteY3" fmla="*/ 792956 h 795337"/>
                  <a:gd name="connsiteX4" fmla="*/ 979198 w 1466917"/>
                  <a:gd name="connsiteY4" fmla="*/ 221457 h 795337"/>
                  <a:gd name="connsiteX5" fmla="*/ 524379 w 1466917"/>
                  <a:gd name="connsiteY5" fmla="*/ 78582 h 795337"/>
                  <a:gd name="connsiteX6" fmla="*/ 352929 w 1466917"/>
                  <a:gd name="connsiteY6" fmla="*/ 223838 h 795337"/>
                  <a:gd name="connsiteX7" fmla="*/ 355309 w 1466917"/>
                  <a:gd name="connsiteY7" fmla="*/ 795337 h 795337"/>
                  <a:gd name="connsiteX8" fmla="*/ 38836 w 1466917"/>
                  <a:gd name="connsiteY8" fmla="*/ 0 h 795337"/>
                  <a:gd name="connsiteX0" fmla="*/ 38836 w 1466917"/>
                  <a:gd name="connsiteY0" fmla="*/ 0 h 795337"/>
                  <a:gd name="connsiteX1" fmla="*/ 1426873 w 1466917"/>
                  <a:gd name="connsiteY1" fmla="*/ 0 h 795337"/>
                  <a:gd name="connsiteX2" fmla="*/ 1112548 w 1466917"/>
                  <a:gd name="connsiteY2" fmla="*/ 790576 h 795337"/>
                  <a:gd name="connsiteX3" fmla="*/ 976816 w 1466917"/>
                  <a:gd name="connsiteY3" fmla="*/ 792956 h 795337"/>
                  <a:gd name="connsiteX4" fmla="*/ 979198 w 1466917"/>
                  <a:gd name="connsiteY4" fmla="*/ 221457 h 795337"/>
                  <a:gd name="connsiteX5" fmla="*/ 807748 w 1466917"/>
                  <a:gd name="connsiteY5" fmla="*/ 169069 h 795337"/>
                  <a:gd name="connsiteX6" fmla="*/ 524379 w 1466917"/>
                  <a:gd name="connsiteY6" fmla="*/ 78582 h 795337"/>
                  <a:gd name="connsiteX7" fmla="*/ 352929 w 1466917"/>
                  <a:gd name="connsiteY7" fmla="*/ 223838 h 795337"/>
                  <a:gd name="connsiteX8" fmla="*/ 355309 w 1466917"/>
                  <a:gd name="connsiteY8" fmla="*/ 795337 h 795337"/>
                  <a:gd name="connsiteX9" fmla="*/ 38836 w 1466917"/>
                  <a:gd name="connsiteY9" fmla="*/ 0 h 795337"/>
                  <a:gd name="connsiteX0" fmla="*/ 38836 w 1466917"/>
                  <a:gd name="connsiteY0" fmla="*/ 0 h 795337"/>
                  <a:gd name="connsiteX1" fmla="*/ 1426873 w 1466917"/>
                  <a:gd name="connsiteY1" fmla="*/ 0 h 795337"/>
                  <a:gd name="connsiteX2" fmla="*/ 1112548 w 1466917"/>
                  <a:gd name="connsiteY2" fmla="*/ 790576 h 795337"/>
                  <a:gd name="connsiteX3" fmla="*/ 976816 w 1466917"/>
                  <a:gd name="connsiteY3" fmla="*/ 792956 h 795337"/>
                  <a:gd name="connsiteX4" fmla="*/ 979198 w 1466917"/>
                  <a:gd name="connsiteY4" fmla="*/ 221457 h 795337"/>
                  <a:gd name="connsiteX5" fmla="*/ 841085 w 1466917"/>
                  <a:gd name="connsiteY5" fmla="*/ 71438 h 795337"/>
                  <a:gd name="connsiteX6" fmla="*/ 524379 w 1466917"/>
                  <a:gd name="connsiteY6" fmla="*/ 78582 h 795337"/>
                  <a:gd name="connsiteX7" fmla="*/ 352929 w 1466917"/>
                  <a:gd name="connsiteY7" fmla="*/ 223838 h 795337"/>
                  <a:gd name="connsiteX8" fmla="*/ 355309 w 1466917"/>
                  <a:gd name="connsiteY8" fmla="*/ 795337 h 795337"/>
                  <a:gd name="connsiteX9" fmla="*/ 38836 w 1466917"/>
                  <a:gd name="connsiteY9" fmla="*/ 0 h 795337"/>
                  <a:gd name="connsiteX0" fmla="*/ 38836 w 1466917"/>
                  <a:gd name="connsiteY0" fmla="*/ 0 h 795337"/>
                  <a:gd name="connsiteX1" fmla="*/ 1426873 w 1466917"/>
                  <a:gd name="connsiteY1" fmla="*/ 0 h 795337"/>
                  <a:gd name="connsiteX2" fmla="*/ 1112548 w 1466917"/>
                  <a:gd name="connsiteY2" fmla="*/ 790576 h 795337"/>
                  <a:gd name="connsiteX3" fmla="*/ 976816 w 1466917"/>
                  <a:gd name="connsiteY3" fmla="*/ 792956 h 795337"/>
                  <a:gd name="connsiteX4" fmla="*/ 979198 w 1466917"/>
                  <a:gd name="connsiteY4" fmla="*/ 221457 h 795337"/>
                  <a:gd name="connsiteX5" fmla="*/ 841085 w 1466917"/>
                  <a:gd name="connsiteY5" fmla="*/ 71438 h 795337"/>
                  <a:gd name="connsiteX6" fmla="*/ 524379 w 1466917"/>
                  <a:gd name="connsiteY6" fmla="*/ 76201 h 795337"/>
                  <a:gd name="connsiteX7" fmla="*/ 352929 w 1466917"/>
                  <a:gd name="connsiteY7" fmla="*/ 223838 h 795337"/>
                  <a:gd name="connsiteX8" fmla="*/ 355309 w 1466917"/>
                  <a:gd name="connsiteY8" fmla="*/ 795337 h 795337"/>
                  <a:gd name="connsiteX9" fmla="*/ 38836 w 1466917"/>
                  <a:gd name="connsiteY9" fmla="*/ 0 h 795337"/>
                  <a:gd name="connsiteX0" fmla="*/ 38836 w 1466917"/>
                  <a:gd name="connsiteY0" fmla="*/ 0 h 795337"/>
                  <a:gd name="connsiteX1" fmla="*/ 1426873 w 1466917"/>
                  <a:gd name="connsiteY1" fmla="*/ 0 h 795337"/>
                  <a:gd name="connsiteX2" fmla="*/ 1112548 w 1466917"/>
                  <a:gd name="connsiteY2" fmla="*/ 790576 h 795337"/>
                  <a:gd name="connsiteX3" fmla="*/ 976816 w 1466917"/>
                  <a:gd name="connsiteY3" fmla="*/ 792956 h 795337"/>
                  <a:gd name="connsiteX4" fmla="*/ 979198 w 1466917"/>
                  <a:gd name="connsiteY4" fmla="*/ 221457 h 795337"/>
                  <a:gd name="connsiteX5" fmla="*/ 841085 w 1466917"/>
                  <a:gd name="connsiteY5" fmla="*/ 71438 h 795337"/>
                  <a:gd name="connsiteX6" fmla="*/ 524379 w 1466917"/>
                  <a:gd name="connsiteY6" fmla="*/ 73820 h 795337"/>
                  <a:gd name="connsiteX7" fmla="*/ 352929 w 1466917"/>
                  <a:gd name="connsiteY7" fmla="*/ 223838 h 795337"/>
                  <a:gd name="connsiteX8" fmla="*/ 355309 w 1466917"/>
                  <a:gd name="connsiteY8" fmla="*/ 795337 h 795337"/>
                  <a:gd name="connsiteX9" fmla="*/ 38836 w 1466917"/>
                  <a:gd name="connsiteY9" fmla="*/ 0 h 795337"/>
                  <a:gd name="connsiteX0" fmla="*/ 38836 w 1466917"/>
                  <a:gd name="connsiteY0" fmla="*/ 0 h 795337"/>
                  <a:gd name="connsiteX1" fmla="*/ 1426873 w 1466917"/>
                  <a:gd name="connsiteY1" fmla="*/ 0 h 795337"/>
                  <a:gd name="connsiteX2" fmla="*/ 1112548 w 1466917"/>
                  <a:gd name="connsiteY2" fmla="*/ 790576 h 795337"/>
                  <a:gd name="connsiteX3" fmla="*/ 976816 w 1466917"/>
                  <a:gd name="connsiteY3" fmla="*/ 792956 h 795337"/>
                  <a:gd name="connsiteX4" fmla="*/ 979198 w 1466917"/>
                  <a:gd name="connsiteY4" fmla="*/ 221457 h 795337"/>
                  <a:gd name="connsiteX5" fmla="*/ 841085 w 1466917"/>
                  <a:gd name="connsiteY5" fmla="*/ 71438 h 795337"/>
                  <a:gd name="connsiteX6" fmla="*/ 524379 w 1466917"/>
                  <a:gd name="connsiteY6" fmla="*/ 73820 h 795337"/>
                  <a:gd name="connsiteX7" fmla="*/ 352929 w 1466917"/>
                  <a:gd name="connsiteY7" fmla="*/ 223838 h 795337"/>
                  <a:gd name="connsiteX8" fmla="*/ 355309 w 1466917"/>
                  <a:gd name="connsiteY8" fmla="*/ 795337 h 795337"/>
                  <a:gd name="connsiteX9" fmla="*/ 38836 w 1466917"/>
                  <a:gd name="connsiteY9" fmla="*/ 0 h 795337"/>
                  <a:gd name="connsiteX0" fmla="*/ 38836 w 1466917"/>
                  <a:gd name="connsiteY0" fmla="*/ 0 h 795337"/>
                  <a:gd name="connsiteX1" fmla="*/ 1426873 w 1466917"/>
                  <a:gd name="connsiteY1" fmla="*/ 0 h 795337"/>
                  <a:gd name="connsiteX2" fmla="*/ 1112548 w 1466917"/>
                  <a:gd name="connsiteY2" fmla="*/ 790576 h 795337"/>
                  <a:gd name="connsiteX3" fmla="*/ 976816 w 1466917"/>
                  <a:gd name="connsiteY3" fmla="*/ 792956 h 795337"/>
                  <a:gd name="connsiteX4" fmla="*/ 979198 w 1466917"/>
                  <a:gd name="connsiteY4" fmla="*/ 221457 h 795337"/>
                  <a:gd name="connsiteX5" fmla="*/ 841085 w 1466917"/>
                  <a:gd name="connsiteY5" fmla="*/ 71438 h 795337"/>
                  <a:gd name="connsiteX6" fmla="*/ 524379 w 1466917"/>
                  <a:gd name="connsiteY6" fmla="*/ 73820 h 795337"/>
                  <a:gd name="connsiteX7" fmla="*/ 352929 w 1466917"/>
                  <a:gd name="connsiteY7" fmla="*/ 223838 h 795337"/>
                  <a:gd name="connsiteX8" fmla="*/ 355309 w 1466917"/>
                  <a:gd name="connsiteY8" fmla="*/ 795337 h 795337"/>
                  <a:gd name="connsiteX9" fmla="*/ 38836 w 1466917"/>
                  <a:gd name="connsiteY9" fmla="*/ 0 h 795337"/>
                  <a:gd name="connsiteX0" fmla="*/ 38836 w 1466917"/>
                  <a:gd name="connsiteY0" fmla="*/ 0 h 795337"/>
                  <a:gd name="connsiteX1" fmla="*/ 1426873 w 1466917"/>
                  <a:gd name="connsiteY1" fmla="*/ 0 h 795337"/>
                  <a:gd name="connsiteX2" fmla="*/ 1112548 w 1466917"/>
                  <a:gd name="connsiteY2" fmla="*/ 790576 h 795337"/>
                  <a:gd name="connsiteX3" fmla="*/ 976816 w 1466917"/>
                  <a:gd name="connsiteY3" fmla="*/ 792956 h 795337"/>
                  <a:gd name="connsiteX4" fmla="*/ 979198 w 1466917"/>
                  <a:gd name="connsiteY4" fmla="*/ 221457 h 795337"/>
                  <a:gd name="connsiteX5" fmla="*/ 841085 w 1466917"/>
                  <a:gd name="connsiteY5" fmla="*/ 71438 h 795337"/>
                  <a:gd name="connsiteX6" fmla="*/ 524379 w 1466917"/>
                  <a:gd name="connsiteY6" fmla="*/ 73820 h 795337"/>
                  <a:gd name="connsiteX7" fmla="*/ 352929 w 1466917"/>
                  <a:gd name="connsiteY7" fmla="*/ 223838 h 795337"/>
                  <a:gd name="connsiteX8" fmla="*/ 355309 w 1466917"/>
                  <a:gd name="connsiteY8" fmla="*/ 795337 h 795337"/>
                  <a:gd name="connsiteX9" fmla="*/ 38836 w 1466917"/>
                  <a:gd name="connsiteY9" fmla="*/ 0 h 795337"/>
                  <a:gd name="connsiteX0" fmla="*/ 38836 w 1466917"/>
                  <a:gd name="connsiteY0" fmla="*/ 0 h 795337"/>
                  <a:gd name="connsiteX1" fmla="*/ 1426873 w 1466917"/>
                  <a:gd name="connsiteY1" fmla="*/ 0 h 795337"/>
                  <a:gd name="connsiteX2" fmla="*/ 1112548 w 1466917"/>
                  <a:gd name="connsiteY2" fmla="*/ 790576 h 795337"/>
                  <a:gd name="connsiteX3" fmla="*/ 976816 w 1466917"/>
                  <a:gd name="connsiteY3" fmla="*/ 792956 h 795337"/>
                  <a:gd name="connsiteX4" fmla="*/ 979198 w 1466917"/>
                  <a:gd name="connsiteY4" fmla="*/ 221457 h 795337"/>
                  <a:gd name="connsiteX5" fmla="*/ 841085 w 1466917"/>
                  <a:gd name="connsiteY5" fmla="*/ 71438 h 795337"/>
                  <a:gd name="connsiteX6" fmla="*/ 524379 w 1466917"/>
                  <a:gd name="connsiteY6" fmla="*/ 73820 h 795337"/>
                  <a:gd name="connsiteX7" fmla="*/ 352929 w 1466917"/>
                  <a:gd name="connsiteY7" fmla="*/ 223838 h 795337"/>
                  <a:gd name="connsiteX8" fmla="*/ 355309 w 1466917"/>
                  <a:gd name="connsiteY8" fmla="*/ 795337 h 795337"/>
                  <a:gd name="connsiteX9" fmla="*/ 38836 w 1466917"/>
                  <a:gd name="connsiteY9" fmla="*/ 0 h 795337"/>
                  <a:gd name="connsiteX0" fmla="*/ 38836 w 1466917"/>
                  <a:gd name="connsiteY0" fmla="*/ 0 h 795337"/>
                  <a:gd name="connsiteX1" fmla="*/ 1426873 w 1466917"/>
                  <a:gd name="connsiteY1" fmla="*/ 0 h 795337"/>
                  <a:gd name="connsiteX2" fmla="*/ 1112548 w 1466917"/>
                  <a:gd name="connsiteY2" fmla="*/ 790576 h 795337"/>
                  <a:gd name="connsiteX3" fmla="*/ 976816 w 1466917"/>
                  <a:gd name="connsiteY3" fmla="*/ 792956 h 795337"/>
                  <a:gd name="connsiteX4" fmla="*/ 979198 w 1466917"/>
                  <a:gd name="connsiteY4" fmla="*/ 221457 h 795337"/>
                  <a:gd name="connsiteX5" fmla="*/ 841085 w 1466917"/>
                  <a:gd name="connsiteY5" fmla="*/ 71438 h 795337"/>
                  <a:gd name="connsiteX6" fmla="*/ 524379 w 1466917"/>
                  <a:gd name="connsiteY6" fmla="*/ 73820 h 795337"/>
                  <a:gd name="connsiteX7" fmla="*/ 352929 w 1466917"/>
                  <a:gd name="connsiteY7" fmla="*/ 223838 h 795337"/>
                  <a:gd name="connsiteX8" fmla="*/ 355309 w 1466917"/>
                  <a:gd name="connsiteY8" fmla="*/ 795337 h 795337"/>
                  <a:gd name="connsiteX9" fmla="*/ 38836 w 1466917"/>
                  <a:gd name="connsiteY9" fmla="*/ 0 h 795337"/>
                  <a:gd name="connsiteX0" fmla="*/ 38836 w 1466917"/>
                  <a:gd name="connsiteY0" fmla="*/ 0 h 795337"/>
                  <a:gd name="connsiteX1" fmla="*/ 1426873 w 1466917"/>
                  <a:gd name="connsiteY1" fmla="*/ 0 h 795337"/>
                  <a:gd name="connsiteX2" fmla="*/ 1112548 w 1466917"/>
                  <a:gd name="connsiteY2" fmla="*/ 790576 h 795337"/>
                  <a:gd name="connsiteX3" fmla="*/ 976816 w 1466917"/>
                  <a:gd name="connsiteY3" fmla="*/ 792956 h 795337"/>
                  <a:gd name="connsiteX4" fmla="*/ 979198 w 1466917"/>
                  <a:gd name="connsiteY4" fmla="*/ 221457 h 795337"/>
                  <a:gd name="connsiteX5" fmla="*/ 841085 w 1466917"/>
                  <a:gd name="connsiteY5" fmla="*/ 71438 h 795337"/>
                  <a:gd name="connsiteX6" fmla="*/ 524379 w 1466917"/>
                  <a:gd name="connsiteY6" fmla="*/ 73820 h 795337"/>
                  <a:gd name="connsiteX7" fmla="*/ 352929 w 1466917"/>
                  <a:gd name="connsiteY7" fmla="*/ 223838 h 795337"/>
                  <a:gd name="connsiteX8" fmla="*/ 355309 w 1466917"/>
                  <a:gd name="connsiteY8" fmla="*/ 795337 h 795337"/>
                  <a:gd name="connsiteX9" fmla="*/ 38836 w 1466917"/>
                  <a:gd name="connsiteY9" fmla="*/ 0 h 795337"/>
                  <a:gd name="connsiteX0" fmla="*/ 38836 w 1466917"/>
                  <a:gd name="connsiteY0" fmla="*/ 0 h 795337"/>
                  <a:gd name="connsiteX1" fmla="*/ 1426873 w 1466917"/>
                  <a:gd name="connsiteY1" fmla="*/ 0 h 795337"/>
                  <a:gd name="connsiteX2" fmla="*/ 1112548 w 1466917"/>
                  <a:gd name="connsiteY2" fmla="*/ 790576 h 795337"/>
                  <a:gd name="connsiteX3" fmla="*/ 976816 w 1466917"/>
                  <a:gd name="connsiteY3" fmla="*/ 792956 h 795337"/>
                  <a:gd name="connsiteX4" fmla="*/ 979198 w 1466917"/>
                  <a:gd name="connsiteY4" fmla="*/ 221457 h 795337"/>
                  <a:gd name="connsiteX5" fmla="*/ 841085 w 1466917"/>
                  <a:gd name="connsiteY5" fmla="*/ 71438 h 795337"/>
                  <a:gd name="connsiteX6" fmla="*/ 524379 w 1466917"/>
                  <a:gd name="connsiteY6" fmla="*/ 73820 h 795337"/>
                  <a:gd name="connsiteX7" fmla="*/ 352929 w 1466917"/>
                  <a:gd name="connsiteY7" fmla="*/ 223838 h 795337"/>
                  <a:gd name="connsiteX8" fmla="*/ 355309 w 1466917"/>
                  <a:gd name="connsiteY8" fmla="*/ 795337 h 795337"/>
                  <a:gd name="connsiteX9" fmla="*/ 38836 w 1466917"/>
                  <a:gd name="connsiteY9" fmla="*/ 0 h 795337"/>
                  <a:gd name="connsiteX0" fmla="*/ 38836 w 1466917"/>
                  <a:gd name="connsiteY0" fmla="*/ 0 h 795337"/>
                  <a:gd name="connsiteX1" fmla="*/ 1426873 w 1466917"/>
                  <a:gd name="connsiteY1" fmla="*/ 0 h 795337"/>
                  <a:gd name="connsiteX2" fmla="*/ 1112548 w 1466917"/>
                  <a:gd name="connsiteY2" fmla="*/ 790576 h 795337"/>
                  <a:gd name="connsiteX3" fmla="*/ 976816 w 1466917"/>
                  <a:gd name="connsiteY3" fmla="*/ 792956 h 795337"/>
                  <a:gd name="connsiteX4" fmla="*/ 979198 w 1466917"/>
                  <a:gd name="connsiteY4" fmla="*/ 221457 h 795337"/>
                  <a:gd name="connsiteX5" fmla="*/ 824416 w 1466917"/>
                  <a:gd name="connsiteY5" fmla="*/ 73820 h 795337"/>
                  <a:gd name="connsiteX6" fmla="*/ 524379 w 1466917"/>
                  <a:gd name="connsiteY6" fmla="*/ 73820 h 795337"/>
                  <a:gd name="connsiteX7" fmla="*/ 352929 w 1466917"/>
                  <a:gd name="connsiteY7" fmla="*/ 223838 h 795337"/>
                  <a:gd name="connsiteX8" fmla="*/ 355309 w 1466917"/>
                  <a:gd name="connsiteY8" fmla="*/ 795337 h 795337"/>
                  <a:gd name="connsiteX9" fmla="*/ 38836 w 1466917"/>
                  <a:gd name="connsiteY9" fmla="*/ 0 h 795337"/>
                  <a:gd name="connsiteX0" fmla="*/ 38836 w 1466917"/>
                  <a:gd name="connsiteY0" fmla="*/ 0 h 795337"/>
                  <a:gd name="connsiteX1" fmla="*/ 1426873 w 1466917"/>
                  <a:gd name="connsiteY1" fmla="*/ 0 h 795337"/>
                  <a:gd name="connsiteX2" fmla="*/ 1112548 w 1466917"/>
                  <a:gd name="connsiteY2" fmla="*/ 790576 h 795337"/>
                  <a:gd name="connsiteX3" fmla="*/ 976816 w 1466917"/>
                  <a:gd name="connsiteY3" fmla="*/ 792956 h 795337"/>
                  <a:gd name="connsiteX4" fmla="*/ 979198 w 1466917"/>
                  <a:gd name="connsiteY4" fmla="*/ 221457 h 795337"/>
                  <a:gd name="connsiteX5" fmla="*/ 824416 w 1466917"/>
                  <a:gd name="connsiteY5" fmla="*/ 73820 h 795337"/>
                  <a:gd name="connsiteX6" fmla="*/ 524379 w 1466917"/>
                  <a:gd name="connsiteY6" fmla="*/ 73820 h 795337"/>
                  <a:gd name="connsiteX7" fmla="*/ 352929 w 1466917"/>
                  <a:gd name="connsiteY7" fmla="*/ 223838 h 795337"/>
                  <a:gd name="connsiteX8" fmla="*/ 355309 w 1466917"/>
                  <a:gd name="connsiteY8" fmla="*/ 795337 h 795337"/>
                  <a:gd name="connsiteX9" fmla="*/ 38836 w 1466917"/>
                  <a:gd name="connsiteY9" fmla="*/ 0 h 795337"/>
                  <a:gd name="connsiteX0" fmla="*/ 38836 w 1466917"/>
                  <a:gd name="connsiteY0" fmla="*/ 0 h 795337"/>
                  <a:gd name="connsiteX1" fmla="*/ 1426873 w 1466917"/>
                  <a:gd name="connsiteY1" fmla="*/ 0 h 795337"/>
                  <a:gd name="connsiteX2" fmla="*/ 1112548 w 1466917"/>
                  <a:gd name="connsiteY2" fmla="*/ 790576 h 795337"/>
                  <a:gd name="connsiteX3" fmla="*/ 976816 w 1466917"/>
                  <a:gd name="connsiteY3" fmla="*/ 792956 h 795337"/>
                  <a:gd name="connsiteX4" fmla="*/ 979198 w 1466917"/>
                  <a:gd name="connsiteY4" fmla="*/ 221457 h 795337"/>
                  <a:gd name="connsiteX5" fmla="*/ 824416 w 1466917"/>
                  <a:gd name="connsiteY5" fmla="*/ 73820 h 795337"/>
                  <a:gd name="connsiteX6" fmla="*/ 531523 w 1466917"/>
                  <a:gd name="connsiteY6" fmla="*/ 73820 h 795337"/>
                  <a:gd name="connsiteX7" fmla="*/ 352929 w 1466917"/>
                  <a:gd name="connsiteY7" fmla="*/ 223838 h 795337"/>
                  <a:gd name="connsiteX8" fmla="*/ 355309 w 1466917"/>
                  <a:gd name="connsiteY8" fmla="*/ 795337 h 795337"/>
                  <a:gd name="connsiteX9" fmla="*/ 38836 w 1466917"/>
                  <a:gd name="connsiteY9" fmla="*/ 0 h 795337"/>
                  <a:gd name="connsiteX0" fmla="*/ 38836 w 1466917"/>
                  <a:gd name="connsiteY0" fmla="*/ 0 h 795337"/>
                  <a:gd name="connsiteX1" fmla="*/ 1426873 w 1466917"/>
                  <a:gd name="connsiteY1" fmla="*/ 0 h 795337"/>
                  <a:gd name="connsiteX2" fmla="*/ 1112548 w 1466917"/>
                  <a:gd name="connsiteY2" fmla="*/ 790576 h 795337"/>
                  <a:gd name="connsiteX3" fmla="*/ 976816 w 1466917"/>
                  <a:gd name="connsiteY3" fmla="*/ 792956 h 795337"/>
                  <a:gd name="connsiteX4" fmla="*/ 979198 w 1466917"/>
                  <a:gd name="connsiteY4" fmla="*/ 221457 h 795337"/>
                  <a:gd name="connsiteX5" fmla="*/ 824416 w 1466917"/>
                  <a:gd name="connsiteY5" fmla="*/ 73820 h 795337"/>
                  <a:gd name="connsiteX6" fmla="*/ 531523 w 1466917"/>
                  <a:gd name="connsiteY6" fmla="*/ 73820 h 795337"/>
                  <a:gd name="connsiteX7" fmla="*/ 352929 w 1466917"/>
                  <a:gd name="connsiteY7" fmla="*/ 223838 h 795337"/>
                  <a:gd name="connsiteX8" fmla="*/ 355309 w 1466917"/>
                  <a:gd name="connsiteY8" fmla="*/ 795337 h 795337"/>
                  <a:gd name="connsiteX9" fmla="*/ 38836 w 1466917"/>
                  <a:gd name="connsiteY9" fmla="*/ 0 h 795337"/>
                  <a:gd name="connsiteX0" fmla="*/ 38836 w 1466917"/>
                  <a:gd name="connsiteY0" fmla="*/ 0 h 795337"/>
                  <a:gd name="connsiteX1" fmla="*/ 1426873 w 1466917"/>
                  <a:gd name="connsiteY1" fmla="*/ 0 h 795337"/>
                  <a:gd name="connsiteX2" fmla="*/ 1112548 w 1466917"/>
                  <a:gd name="connsiteY2" fmla="*/ 790576 h 795337"/>
                  <a:gd name="connsiteX3" fmla="*/ 976816 w 1466917"/>
                  <a:gd name="connsiteY3" fmla="*/ 792956 h 795337"/>
                  <a:gd name="connsiteX4" fmla="*/ 979198 w 1466917"/>
                  <a:gd name="connsiteY4" fmla="*/ 221457 h 795337"/>
                  <a:gd name="connsiteX5" fmla="*/ 824416 w 1466917"/>
                  <a:gd name="connsiteY5" fmla="*/ 73820 h 795337"/>
                  <a:gd name="connsiteX6" fmla="*/ 531523 w 1466917"/>
                  <a:gd name="connsiteY6" fmla="*/ 73820 h 795337"/>
                  <a:gd name="connsiteX7" fmla="*/ 352929 w 1466917"/>
                  <a:gd name="connsiteY7" fmla="*/ 233363 h 795337"/>
                  <a:gd name="connsiteX8" fmla="*/ 355309 w 1466917"/>
                  <a:gd name="connsiteY8" fmla="*/ 795337 h 795337"/>
                  <a:gd name="connsiteX9" fmla="*/ 38836 w 1466917"/>
                  <a:gd name="connsiteY9" fmla="*/ 0 h 795337"/>
                  <a:gd name="connsiteX0" fmla="*/ 38836 w 1466917"/>
                  <a:gd name="connsiteY0" fmla="*/ 0 h 795337"/>
                  <a:gd name="connsiteX1" fmla="*/ 1426873 w 1466917"/>
                  <a:gd name="connsiteY1" fmla="*/ 0 h 795337"/>
                  <a:gd name="connsiteX2" fmla="*/ 1112548 w 1466917"/>
                  <a:gd name="connsiteY2" fmla="*/ 790576 h 795337"/>
                  <a:gd name="connsiteX3" fmla="*/ 976816 w 1466917"/>
                  <a:gd name="connsiteY3" fmla="*/ 792956 h 795337"/>
                  <a:gd name="connsiteX4" fmla="*/ 979198 w 1466917"/>
                  <a:gd name="connsiteY4" fmla="*/ 221457 h 795337"/>
                  <a:gd name="connsiteX5" fmla="*/ 824416 w 1466917"/>
                  <a:gd name="connsiteY5" fmla="*/ 73820 h 795337"/>
                  <a:gd name="connsiteX6" fmla="*/ 531523 w 1466917"/>
                  <a:gd name="connsiteY6" fmla="*/ 73820 h 795337"/>
                  <a:gd name="connsiteX7" fmla="*/ 352929 w 1466917"/>
                  <a:gd name="connsiteY7" fmla="*/ 233363 h 795337"/>
                  <a:gd name="connsiteX8" fmla="*/ 355309 w 1466917"/>
                  <a:gd name="connsiteY8" fmla="*/ 795337 h 795337"/>
                  <a:gd name="connsiteX9" fmla="*/ 38836 w 1466917"/>
                  <a:gd name="connsiteY9" fmla="*/ 0 h 7953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466917" h="795337">
                    <a:moveTo>
                      <a:pt x="38836" y="0"/>
                    </a:moveTo>
                    <a:lnTo>
                      <a:pt x="1426873" y="0"/>
                    </a:lnTo>
                    <a:cubicBezTo>
                      <a:pt x="1579273" y="334963"/>
                      <a:pt x="1257804" y="760414"/>
                      <a:pt x="1112548" y="790576"/>
                    </a:cubicBezTo>
                    <a:lnTo>
                      <a:pt x="976816" y="792956"/>
                    </a:lnTo>
                    <a:lnTo>
                      <a:pt x="979198" y="221457"/>
                    </a:lnTo>
                    <a:cubicBezTo>
                      <a:pt x="980785" y="154782"/>
                      <a:pt x="915697" y="73820"/>
                      <a:pt x="824416" y="73820"/>
                    </a:cubicBezTo>
                    <a:lnTo>
                      <a:pt x="531523" y="73820"/>
                    </a:lnTo>
                    <a:cubicBezTo>
                      <a:pt x="445797" y="73820"/>
                      <a:pt x="352929" y="140494"/>
                      <a:pt x="352929" y="233363"/>
                    </a:cubicBezTo>
                    <a:cubicBezTo>
                      <a:pt x="353722" y="423863"/>
                      <a:pt x="354516" y="604837"/>
                      <a:pt x="355309" y="795337"/>
                    </a:cubicBezTo>
                    <a:cubicBezTo>
                      <a:pt x="18837" y="618332"/>
                      <a:pt x="-58080" y="272255"/>
                      <a:pt x="38836" y="0"/>
                    </a:cubicBezTo>
                    <a:close/>
                  </a:path>
                </a:pathLst>
              </a:custGeom>
              <a:solidFill>
                <a:srgbClr val="74C1C1"/>
              </a:solidFill>
              <a:ln>
                <a:noFill/>
              </a:ln>
              <a:effectLst>
                <a:outerShdw blurRad="50800" dist="38100" algn="l" rotWithShape="0">
                  <a:prstClr val="black">
                    <a:alpha val="40000"/>
                  </a:prstClr>
                </a:outerShdw>
              </a:effectLst>
            </p:spPr>
            <p:txBody>
              <a:bodyPr vert="horz" wrap="square" lIns="91440" tIns="45720" rIns="91440" bIns="45720" numCol="1" rtlCol="0" anchor="t" anchorCtr="0" compatLnSpc="1">
                <a:prstTxWarp prst="textNoShape">
                  <a:avLst/>
                </a:prstTxWarp>
              </a:bodyPr>
              <a:lstStyle/>
              <a:p>
                <a:pPr algn="ctr" defTabSz="914422">
                  <a:defRPr/>
                </a:pPr>
                <a:endParaRPr lang="en-IN">
                  <a:solidFill>
                    <a:prstClr val="black"/>
                  </a:solidFill>
                  <a:latin typeface="Calibri" panose="020F0502020204030204"/>
                </a:endParaRPr>
              </a:p>
            </p:txBody>
          </p:sp>
          <p:sp>
            <p:nvSpPr>
              <p:cNvPr id="15" name="Rectangle 8">
                <a:extLst>
                  <a:ext uri="{FF2B5EF4-FFF2-40B4-BE49-F238E27FC236}">
                    <a16:creationId xmlns:a16="http://schemas.microsoft.com/office/drawing/2014/main" id="{A6AE2B3A-22F2-42F3-A62B-42FC856D3D2B}"/>
                  </a:ext>
                </a:extLst>
              </p:cNvPr>
              <p:cNvSpPr/>
              <p:nvPr/>
            </p:nvSpPr>
            <p:spPr bwMode="auto">
              <a:xfrm>
                <a:off x="3199293" y="6131622"/>
                <a:ext cx="431874" cy="1169660"/>
              </a:xfrm>
              <a:custGeom>
                <a:avLst/>
                <a:gdLst>
                  <a:gd name="connsiteX0" fmla="*/ 0 w 341023"/>
                  <a:gd name="connsiteY0" fmla="*/ 0 h 742892"/>
                  <a:gd name="connsiteX1" fmla="*/ 341023 w 341023"/>
                  <a:gd name="connsiteY1" fmla="*/ 0 h 742892"/>
                  <a:gd name="connsiteX2" fmla="*/ 341023 w 341023"/>
                  <a:gd name="connsiteY2" fmla="*/ 742892 h 742892"/>
                  <a:gd name="connsiteX3" fmla="*/ 0 w 341023"/>
                  <a:gd name="connsiteY3" fmla="*/ 742892 h 742892"/>
                  <a:gd name="connsiteX4" fmla="*/ 0 w 341023"/>
                  <a:gd name="connsiteY4" fmla="*/ 0 h 742892"/>
                  <a:gd name="connsiteX0" fmla="*/ 0 w 341023"/>
                  <a:gd name="connsiteY0" fmla="*/ 0 h 742892"/>
                  <a:gd name="connsiteX1" fmla="*/ 341023 w 341023"/>
                  <a:gd name="connsiteY1" fmla="*/ 0 h 742892"/>
                  <a:gd name="connsiteX2" fmla="*/ 341023 w 341023"/>
                  <a:gd name="connsiteY2" fmla="*/ 18993 h 742892"/>
                  <a:gd name="connsiteX3" fmla="*/ 341023 w 341023"/>
                  <a:gd name="connsiteY3" fmla="*/ 742892 h 742892"/>
                  <a:gd name="connsiteX4" fmla="*/ 0 w 341023"/>
                  <a:gd name="connsiteY4" fmla="*/ 742892 h 742892"/>
                  <a:gd name="connsiteX5" fmla="*/ 0 w 341023"/>
                  <a:gd name="connsiteY5" fmla="*/ 0 h 742892"/>
                  <a:gd name="connsiteX0" fmla="*/ 0 w 341023"/>
                  <a:gd name="connsiteY0" fmla="*/ 0 h 742892"/>
                  <a:gd name="connsiteX1" fmla="*/ 341023 w 341023"/>
                  <a:gd name="connsiteY1" fmla="*/ 0 h 742892"/>
                  <a:gd name="connsiteX2" fmla="*/ 341023 w 341023"/>
                  <a:gd name="connsiteY2" fmla="*/ 18993 h 742892"/>
                  <a:gd name="connsiteX3" fmla="*/ 341023 w 341023"/>
                  <a:gd name="connsiteY3" fmla="*/ 742892 h 742892"/>
                  <a:gd name="connsiteX4" fmla="*/ 210054 w 341023"/>
                  <a:gd name="connsiteY4" fmla="*/ 740511 h 742892"/>
                  <a:gd name="connsiteX5" fmla="*/ 0 w 341023"/>
                  <a:gd name="connsiteY5" fmla="*/ 742892 h 742892"/>
                  <a:gd name="connsiteX6" fmla="*/ 0 w 341023"/>
                  <a:gd name="connsiteY6" fmla="*/ 0 h 742892"/>
                  <a:gd name="connsiteX0" fmla="*/ 0 w 341023"/>
                  <a:gd name="connsiteY0" fmla="*/ 0 h 742892"/>
                  <a:gd name="connsiteX1" fmla="*/ 341023 w 341023"/>
                  <a:gd name="connsiteY1" fmla="*/ 0 h 742892"/>
                  <a:gd name="connsiteX2" fmla="*/ 341023 w 341023"/>
                  <a:gd name="connsiteY2" fmla="*/ 18993 h 742892"/>
                  <a:gd name="connsiteX3" fmla="*/ 210054 w 341023"/>
                  <a:gd name="connsiteY3" fmla="*/ 740511 h 742892"/>
                  <a:gd name="connsiteX4" fmla="*/ 0 w 341023"/>
                  <a:gd name="connsiteY4" fmla="*/ 742892 h 742892"/>
                  <a:gd name="connsiteX5" fmla="*/ 0 w 341023"/>
                  <a:gd name="connsiteY5" fmla="*/ 0 h 742892"/>
                  <a:gd name="connsiteX0" fmla="*/ 0 w 341023"/>
                  <a:gd name="connsiteY0" fmla="*/ 0 h 742893"/>
                  <a:gd name="connsiteX1" fmla="*/ 341023 w 341023"/>
                  <a:gd name="connsiteY1" fmla="*/ 0 h 742893"/>
                  <a:gd name="connsiteX2" fmla="*/ 341023 w 341023"/>
                  <a:gd name="connsiteY2" fmla="*/ 18993 h 742893"/>
                  <a:gd name="connsiteX3" fmla="*/ 210054 w 341023"/>
                  <a:gd name="connsiteY3" fmla="*/ 740511 h 742893"/>
                  <a:gd name="connsiteX4" fmla="*/ 62416 w 341023"/>
                  <a:gd name="connsiteY4" fmla="*/ 742893 h 742893"/>
                  <a:gd name="connsiteX5" fmla="*/ 0 w 341023"/>
                  <a:gd name="connsiteY5" fmla="*/ 742892 h 742893"/>
                  <a:gd name="connsiteX6" fmla="*/ 0 w 341023"/>
                  <a:gd name="connsiteY6" fmla="*/ 0 h 742893"/>
                  <a:gd name="connsiteX0" fmla="*/ 0 w 341023"/>
                  <a:gd name="connsiteY0" fmla="*/ 0 h 742893"/>
                  <a:gd name="connsiteX1" fmla="*/ 341023 w 341023"/>
                  <a:gd name="connsiteY1" fmla="*/ 0 h 742893"/>
                  <a:gd name="connsiteX2" fmla="*/ 341023 w 341023"/>
                  <a:gd name="connsiteY2" fmla="*/ 18993 h 742893"/>
                  <a:gd name="connsiteX3" fmla="*/ 210054 w 341023"/>
                  <a:gd name="connsiteY3" fmla="*/ 740511 h 742893"/>
                  <a:gd name="connsiteX4" fmla="*/ 62416 w 341023"/>
                  <a:gd name="connsiteY4" fmla="*/ 742893 h 742893"/>
                  <a:gd name="connsiteX5" fmla="*/ 0 w 341023"/>
                  <a:gd name="connsiteY5" fmla="*/ 0 h 742893"/>
                  <a:gd name="connsiteX0" fmla="*/ 0 w 341023"/>
                  <a:gd name="connsiteY0" fmla="*/ 2439 h 745332"/>
                  <a:gd name="connsiteX1" fmla="*/ 62416 w 341023"/>
                  <a:gd name="connsiteY1" fmla="*/ 0 h 745332"/>
                  <a:gd name="connsiteX2" fmla="*/ 341023 w 341023"/>
                  <a:gd name="connsiteY2" fmla="*/ 2439 h 745332"/>
                  <a:gd name="connsiteX3" fmla="*/ 341023 w 341023"/>
                  <a:gd name="connsiteY3" fmla="*/ 21432 h 745332"/>
                  <a:gd name="connsiteX4" fmla="*/ 210054 w 341023"/>
                  <a:gd name="connsiteY4" fmla="*/ 742950 h 745332"/>
                  <a:gd name="connsiteX5" fmla="*/ 62416 w 341023"/>
                  <a:gd name="connsiteY5" fmla="*/ 745332 h 745332"/>
                  <a:gd name="connsiteX6" fmla="*/ 0 w 341023"/>
                  <a:gd name="connsiteY6" fmla="*/ 2439 h 745332"/>
                  <a:gd name="connsiteX0" fmla="*/ 0 w 278607"/>
                  <a:gd name="connsiteY0" fmla="*/ 745332 h 745332"/>
                  <a:gd name="connsiteX1" fmla="*/ 0 w 278607"/>
                  <a:gd name="connsiteY1" fmla="*/ 0 h 745332"/>
                  <a:gd name="connsiteX2" fmla="*/ 278607 w 278607"/>
                  <a:gd name="connsiteY2" fmla="*/ 2439 h 745332"/>
                  <a:gd name="connsiteX3" fmla="*/ 278607 w 278607"/>
                  <a:gd name="connsiteY3" fmla="*/ 21432 h 745332"/>
                  <a:gd name="connsiteX4" fmla="*/ 147638 w 278607"/>
                  <a:gd name="connsiteY4" fmla="*/ 742950 h 745332"/>
                  <a:gd name="connsiteX5" fmla="*/ 0 w 278607"/>
                  <a:gd name="connsiteY5" fmla="*/ 745332 h 745332"/>
                  <a:gd name="connsiteX0" fmla="*/ 0 w 278607"/>
                  <a:gd name="connsiteY0" fmla="*/ 745332 h 745332"/>
                  <a:gd name="connsiteX1" fmla="*/ 0 w 278607"/>
                  <a:gd name="connsiteY1" fmla="*/ 0 h 745332"/>
                  <a:gd name="connsiteX2" fmla="*/ 278607 w 278607"/>
                  <a:gd name="connsiteY2" fmla="*/ 2439 h 745332"/>
                  <a:gd name="connsiteX3" fmla="*/ 278607 w 278607"/>
                  <a:gd name="connsiteY3" fmla="*/ 21432 h 745332"/>
                  <a:gd name="connsiteX4" fmla="*/ 235744 w 278607"/>
                  <a:gd name="connsiteY4" fmla="*/ 269082 h 745332"/>
                  <a:gd name="connsiteX5" fmla="*/ 147638 w 278607"/>
                  <a:gd name="connsiteY5" fmla="*/ 742950 h 745332"/>
                  <a:gd name="connsiteX6" fmla="*/ 0 w 278607"/>
                  <a:gd name="connsiteY6" fmla="*/ 745332 h 745332"/>
                  <a:gd name="connsiteX0" fmla="*/ 0 w 278607"/>
                  <a:gd name="connsiteY0" fmla="*/ 745332 h 745332"/>
                  <a:gd name="connsiteX1" fmla="*/ 0 w 278607"/>
                  <a:gd name="connsiteY1" fmla="*/ 0 h 745332"/>
                  <a:gd name="connsiteX2" fmla="*/ 278607 w 278607"/>
                  <a:gd name="connsiteY2" fmla="*/ 2439 h 745332"/>
                  <a:gd name="connsiteX3" fmla="*/ 278607 w 278607"/>
                  <a:gd name="connsiteY3" fmla="*/ 21432 h 745332"/>
                  <a:gd name="connsiteX4" fmla="*/ 150019 w 278607"/>
                  <a:gd name="connsiteY4" fmla="*/ 183357 h 745332"/>
                  <a:gd name="connsiteX5" fmla="*/ 147638 w 278607"/>
                  <a:gd name="connsiteY5" fmla="*/ 742950 h 745332"/>
                  <a:gd name="connsiteX6" fmla="*/ 0 w 278607"/>
                  <a:gd name="connsiteY6" fmla="*/ 745332 h 745332"/>
                  <a:gd name="connsiteX0" fmla="*/ 0 w 278607"/>
                  <a:gd name="connsiteY0" fmla="*/ 745332 h 745332"/>
                  <a:gd name="connsiteX1" fmla="*/ 0 w 278607"/>
                  <a:gd name="connsiteY1" fmla="*/ 0 h 745332"/>
                  <a:gd name="connsiteX2" fmla="*/ 278607 w 278607"/>
                  <a:gd name="connsiteY2" fmla="*/ 2439 h 745332"/>
                  <a:gd name="connsiteX3" fmla="*/ 278607 w 278607"/>
                  <a:gd name="connsiteY3" fmla="*/ 21432 h 745332"/>
                  <a:gd name="connsiteX4" fmla="*/ 150019 w 278607"/>
                  <a:gd name="connsiteY4" fmla="*/ 183357 h 745332"/>
                  <a:gd name="connsiteX5" fmla="*/ 147638 w 278607"/>
                  <a:gd name="connsiteY5" fmla="*/ 742950 h 745332"/>
                  <a:gd name="connsiteX6" fmla="*/ 0 w 278607"/>
                  <a:gd name="connsiteY6" fmla="*/ 745332 h 745332"/>
                  <a:gd name="connsiteX0" fmla="*/ 0 w 278607"/>
                  <a:gd name="connsiteY0" fmla="*/ 745332 h 745332"/>
                  <a:gd name="connsiteX1" fmla="*/ 0 w 278607"/>
                  <a:gd name="connsiteY1" fmla="*/ 0 h 745332"/>
                  <a:gd name="connsiteX2" fmla="*/ 278607 w 278607"/>
                  <a:gd name="connsiteY2" fmla="*/ 2439 h 745332"/>
                  <a:gd name="connsiteX3" fmla="*/ 278607 w 278607"/>
                  <a:gd name="connsiteY3" fmla="*/ 21432 h 745332"/>
                  <a:gd name="connsiteX4" fmla="*/ 150019 w 278607"/>
                  <a:gd name="connsiteY4" fmla="*/ 183357 h 745332"/>
                  <a:gd name="connsiteX5" fmla="*/ 147638 w 278607"/>
                  <a:gd name="connsiteY5" fmla="*/ 742950 h 745332"/>
                  <a:gd name="connsiteX6" fmla="*/ 0 w 278607"/>
                  <a:gd name="connsiteY6" fmla="*/ 745332 h 745332"/>
                  <a:gd name="connsiteX0" fmla="*/ 0 w 278607"/>
                  <a:gd name="connsiteY0" fmla="*/ 745332 h 745332"/>
                  <a:gd name="connsiteX1" fmla="*/ 0 w 278607"/>
                  <a:gd name="connsiteY1" fmla="*/ 0 h 745332"/>
                  <a:gd name="connsiteX2" fmla="*/ 278607 w 278607"/>
                  <a:gd name="connsiteY2" fmla="*/ 2439 h 745332"/>
                  <a:gd name="connsiteX3" fmla="*/ 278607 w 278607"/>
                  <a:gd name="connsiteY3" fmla="*/ 21432 h 745332"/>
                  <a:gd name="connsiteX4" fmla="*/ 150019 w 278607"/>
                  <a:gd name="connsiteY4" fmla="*/ 183357 h 745332"/>
                  <a:gd name="connsiteX5" fmla="*/ 147638 w 278607"/>
                  <a:gd name="connsiteY5" fmla="*/ 742950 h 745332"/>
                  <a:gd name="connsiteX6" fmla="*/ 0 w 278607"/>
                  <a:gd name="connsiteY6" fmla="*/ 745332 h 745332"/>
                  <a:gd name="connsiteX0" fmla="*/ 0 w 278607"/>
                  <a:gd name="connsiteY0" fmla="*/ 745332 h 745332"/>
                  <a:gd name="connsiteX1" fmla="*/ 0 w 278607"/>
                  <a:gd name="connsiteY1" fmla="*/ 0 h 745332"/>
                  <a:gd name="connsiteX2" fmla="*/ 278607 w 278607"/>
                  <a:gd name="connsiteY2" fmla="*/ 2439 h 745332"/>
                  <a:gd name="connsiteX3" fmla="*/ 278607 w 278607"/>
                  <a:gd name="connsiteY3" fmla="*/ 21432 h 745332"/>
                  <a:gd name="connsiteX4" fmla="*/ 150019 w 278607"/>
                  <a:gd name="connsiteY4" fmla="*/ 183357 h 745332"/>
                  <a:gd name="connsiteX5" fmla="*/ 147638 w 278607"/>
                  <a:gd name="connsiteY5" fmla="*/ 744850 h 745332"/>
                  <a:gd name="connsiteX6" fmla="*/ 0 w 278607"/>
                  <a:gd name="connsiteY6" fmla="*/ 745332 h 745332"/>
                  <a:gd name="connsiteX0" fmla="*/ 0 w 278607"/>
                  <a:gd name="connsiteY0" fmla="*/ 745332 h 745332"/>
                  <a:gd name="connsiteX1" fmla="*/ 0 w 278607"/>
                  <a:gd name="connsiteY1" fmla="*/ 0 h 745332"/>
                  <a:gd name="connsiteX2" fmla="*/ 278607 w 278607"/>
                  <a:gd name="connsiteY2" fmla="*/ 2439 h 745332"/>
                  <a:gd name="connsiteX3" fmla="*/ 278607 w 278607"/>
                  <a:gd name="connsiteY3" fmla="*/ 21432 h 745332"/>
                  <a:gd name="connsiteX4" fmla="*/ 148099 w 278607"/>
                  <a:gd name="connsiteY4" fmla="*/ 183357 h 745332"/>
                  <a:gd name="connsiteX5" fmla="*/ 147638 w 278607"/>
                  <a:gd name="connsiteY5" fmla="*/ 744850 h 745332"/>
                  <a:gd name="connsiteX6" fmla="*/ 0 w 278607"/>
                  <a:gd name="connsiteY6" fmla="*/ 745332 h 745332"/>
                  <a:gd name="connsiteX0" fmla="*/ 0 w 278607"/>
                  <a:gd name="connsiteY0" fmla="*/ 743432 h 743432"/>
                  <a:gd name="connsiteX1" fmla="*/ 0 w 278607"/>
                  <a:gd name="connsiteY1" fmla="*/ 0 h 743432"/>
                  <a:gd name="connsiteX2" fmla="*/ 278607 w 278607"/>
                  <a:gd name="connsiteY2" fmla="*/ 539 h 743432"/>
                  <a:gd name="connsiteX3" fmla="*/ 278607 w 278607"/>
                  <a:gd name="connsiteY3" fmla="*/ 19532 h 743432"/>
                  <a:gd name="connsiteX4" fmla="*/ 148099 w 278607"/>
                  <a:gd name="connsiteY4" fmla="*/ 181457 h 743432"/>
                  <a:gd name="connsiteX5" fmla="*/ 147638 w 278607"/>
                  <a:gd name="connsiteY5" fmla="*/ 742950 h 743432"/>
                  <a:gd name="connsiteX6" fmla="*/ 0 w 278607"/>
                  <a:gd name="connsiteY6" fmla="*/ 743432 h 743432"/>
                  <a:gd name="connsiteX0" fmla="*/ 0 w 278607"/>
                  <a:gd name="connsiteY0" fmla="*/ 742893 h 742893"/>
                  <a:gd name="connsiteX1" fmla="*/ 0 w 278607"/>
                  <a:gd name="connsiteY1" fmla="*/ 3262 h 742893"/>
                  <a:gd name="connsiteX2" fmla="*/ 278607 w 278607"/>
                  <a:gd name="connsiteY2" fmla="*/ 0 h 742893"/>
                  <a:gd name="connsiteX3" fmla="*/ 278607 w 278607"/>
                  <a:gd name="connsiteY3" fmla="*/ 18993 h 742893"/>
                  <a:gd name="connsiteX4" fmla="*/ 148099 w 278607"/>
                  <a:gd name="connsiteY4" fmla="*/ 180918 h 742893"/>
                  <a:gd name="connsiteX5" fmla="*/ 147638 w 278607"/>
                  <a:gd name="connsiteY5" fmla="*/ 742411 h 742893"/>
                  <a:gd name="connsiteX6" fmla="*/ 0 w 278607"/>
                  <a:gd name="connsiteY6" fmla="*/ 742893 h 742893"/>
                  <a:gd name="connsiteX0" fmla="*/ 0 w 278607"/>
                  <a:gd name="connsiteY0" fmla="*/ 743432 h 743432"/>
                  <a:gd name="connsiteX1" fmla="*/ 0 w 278607"/>
                  <a:gd name="connsiteY1" fmla="*/ 0 h 743432"/>
                  <a:gd name="connsiteX2" fmla="*/ 278607 w 278607"/>
                  <a:gd name="connsiteY2" fmla="*/ 539 h 743432"/>
                  <a:gd name="connsiteX3" fmla="*/ 278607 w 278607"/>
                  <a:gd name="connsiteY3" fmla="*/ 19532 h 743432"/>
                  <a:gd name="connsiteX4" fmla="*/ 148099 w 278607"/>
                  <a:gd name="connsiteY4" fmla="*/ 181457 h 743432"/>
                  <a:gd name="connsiteX5" fmla="*/ 147638 w 278607"/>
                  <a:gd name="connsiteY5" fmla="*/ 742950 h 743432"/>
                  <a:gd name="connsiteX6" fmla="*/ 0 w 278607"/>
                  <a:gd name="connsiteY6" fmla="*/ 743432 h 743432"/>
                  <a:gd name="connsiteX0" fmla="*/ 0 w 278607"/>
                  <a:gd name="connsiteY0" fmla="*/ 742893 h 742893"/>
                  <a:gd name="connsiteX1" fmla="*/ 0 w 278607"/>
                  <a:gd name="connsiteY1" fmla="*/ 1361 h 742893"/>
                  <a:gd name="connsiteX2" fmla="*/ 278607 w 278607"/>
                  <a:gd name="connsiteY2" fmla="*/ 0 h 742893"/>
                  <a:gd name="connsiteX3" fmla="*/ 278607 w 278607"/>
                  <a:gd name="connsiteY3" fmla="*/ 18993 h 742893"/>
                  <a:gd name="connsiteX4" fmla="*/ 148099 w 278607"/>
                  <a:gd name="connsiteY4" fmla="*/ 180918 h 742893"/>
                  <a:gd name="connsiteX5" fmla="*/ 147638 w 278607"/>
                  <a:gd name="connsiteY5" fmla="*/ 742411 h 742893"/>
                  <a:gd name="connsiteX6" fmla="*/ 0 w 278607"/>
                  <a:gd name="connsiteY6" fmla="*/ 742893 h 7428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8607" h="742893">
                    <a:moveTo>
                      <a:pt x="0" y="742893"/>
                    </a:moveTo>
                    <a:lnTo>
                      <a:pt x="0" y="1361"/>
                    </a:lnTo>
                    <a:lnTo>
                      <a:pt x="278607" y="0"/>
                    </a:lnTo>
                    <a:lnTo>
                      <a:pt x="278607" y="18993"/>
                    </a:lnTo>
                    <a:cubicBezTo>
                      <a:pt x="183357" y="42011"/>
                      <a:pt x="150480" y="103131"/>
                      <a:pt x="148099" y="180918"/>
                    </a:cubicBezTo>
                    <a:cubicBezTo>
                      <a:pt x="147305" y="367449"/>
                      <a:pt x="148432" y="555880"/>
                      <a:pt x="147638" y="742411"/>
                    </a:cubicBezTo>
                    <a:lnTo>
                      <a:pt x="0" y="742893"/>
                    </a:lnTo>
                    <a:close/>
                  </a:path>
                </a:pathLst>
              </a:custGeom>
              <a:solidFill>
                <a:srgbClr val="74C1C1"/>
              </a:solidFill>
              <a:ln>
                <a:noFill/>
              </a:ln>
            </p:spPr>
            <p:txBody>
              <a:bodyPr vert="horz" wrap="square" lIns="91440" tIns="45720" rIns="91440" bIns="45720" numCol="1" rtlCol="0" anchor="t" anchorCtr="0" compatLnSpc="1">
                <a:prstTxWarp prst="textNoShape">
                  <a:avLst/>
                </a:prstTxWarp>
              </a:bodyPr>
              <a:lstStyle/>
              <a:p>
                <a:pPr algn="ctr" defTabSz="914422">
                  <a:defRPr/>
                </a:pPr>
                <a:endParaRPr lang="en-IN">
                  <a:solidFill>
                    <a:prstClr val="black"/>
                  </a:solidFill>
                  <a:latin typeface="Calibri" panose="020F0502020204030204"/>
                </a:endParaRPr>
              </a:p>
            </p:txBody>
          </p:sp>
          <p:sp>
            <p:nvSpPr>
              <p:cNvPr id="16" name="Rectangle 8">
                <a:extLst>
                  <a:ext uri="{FF2B5EF4-FFF2-40B4-BE49-F238E27FC236}">
                    <a16:creationId xmlns:a16="http://schemas.microsoft.com/office/drawing/2014/main" id="{F7A60523-8168-453C-8B1E-1CF75B4C057D}"/>
                  </a:ext>
                </a:extLst>
              </p:cNvPr>
              <p:cNvSpPr/>
              <p:nvPr/>
            </p:nvSpPr>
            <p:spPr bwMode="auto">
              <a:xfrm>
                <a:off x="2646431" y="6051169"/>
                <a:ext cx="2082894" cy="1252030"/>
              </a:xfrm>
              <a:custGeom>
                <a:avLst/>
                <a:gdLst>
                  <a:gd name="connsiteX0" fmla="*/ 0 w 1388037"/>
                  <a:gd name="connsiteY0" fmla="*/ 0 h 795338"/>
                  <a:gd name="connsiteX1" fmla="*/ 1388037 w 1388037"/>
                  <a:gd name="connsiteY1" fmla="*/ 0 h 795338"/>
                  <a:gd name="connsiteX2" fmla="*/ 1388037 w 1388037"/>
                  <a:gd name="connsiteY2" fmla="*/ 795338 h 795338"/>
                  <a:gd name="connsiteX3" fmla="*/ 0 w 1388037"/>
                  <a:gd name="connsiteY3" fmla="*/ 795338 h 795338"/>
                  <a:gd name="connsiteX4" fmla="*/ 0 w 1388037"/>
                  <a:gd name="connsiteY4" fmla="*/ 0 h 795338"/>
                  <a:gd name="connsiteX0" fmla="*/ 0 w 1388037"/>
                  <a:gd name="connsiteY0" fmla="*/ 0 h 795338"/>
                  <a:gd name="connsiteX1" fmla="*/ 1388037 w 1388037"/>
                  <a:gd name="connsiteY1" fmla="*/ 0 h 795338"/>
                  <a:gd name="connsiteX2" fmla="*/ 1388037 w 1388037"/>
                  <a:gd name="connsiteY2" fmla="*/ 795338 h 795338"/>
                  <a:gd name="connsiteX3" fmla="*/ 316473 w 1388037"/>
                  <a:gd name="connsiteY3" fmla="*/ 795337 h 795338"/>
                  <a:gd name="connsiteX4" fmla="*/ 0 w 1388037"/>
                  <a:gd name="connsiteY4" fmla="*/ 795338 h 795338"/>
                  <a:gd name="connsiteX5" fmla="*/ 0 w 1388037"/>
                  <a:gd name="connsiteY5" fmla="*/ 0 h 795338"/>
                  <a:gd name="connsiteX0" fmla="*/ 0 w 1388037"/>
                  <a:gd name="connsiteY0" fmla="*/ 0 h 795338"/>
                  <a:gd name="connsiteX1" fmla="*/ 1388037 w 1388037"/>
                  <a:gd name="connsiteY1" fmla="*/ 0 h 795338"/>
                  <a:gd name="connsiteX2" fmla="*/ 1388037 w 1388037"/>
                  <a:gd name="connsiteY2" fmla="*/ 795338 h 795338"/>
                  <a:gd name="connsiteX3" fmla="*/ 316473 w 1388037"/>
                  <a:gd name="connsiteY3" fmla="*/ 795337 h 795338"/>
                  <a:gd name="connsiteX4" fmla="*/ 0 w 1388037"/>
                  <a:gd name="connsiteY4" fmla="*/ 0 h 795338"/>
                  <a:gd name="connsiteX0" fmla="*/ 11873 w 1399910"/>
                  <a:gd name="connsiteY0" fmla="*/ 0 h 795338"/>
                  <a:gd name="connsiteX1" fmla="*/ 1399910 w 1399910"/>
                  <a:gd name="connsiteY1" fmla="*/ 0 h 795338"/>
                  <a:gd name="connsiteX2" fmla="*/ 1399910 w 1399910"/>
                  <a:gd name="connsiteY2" fmla="*/ 795338 h 795338"/>
                  <a:gd name="connsiteX3" fmla="*/ 328346 w 1399910"/>
                  <a:gd name="connsiteY3" fmla="*/ 795337 h 795338"/>
                  <a:gd name="connsiteX4" fmla="*/ 11873 w 1399910"/>
                  <a:gd name="connsiteY4" fmla="*/ 0 h 795338"/>
                  <a:gd name="connsiteX0" fmla="*/ 28707 w 1416744"/>
                  <a:gd name="connsiteY0" fmla="*/ 0 h 795338"/>
                  <a:gd name="connsiteX1" fmla="*/ 1416744 w 1416744"/>
                  <a:gd name="connsiteY1" fmla="*/ 0 h 795338"/>
                  <a:gd name="connsiteX2" fmla="*/ 1416744 w 1416744"/>
                  <a:gd name="connsiteY2" fmla="*/ 795338 h 795338"/>
                  <a:gd name="connsiteX3" fmla="*/ 345180 w 1416744"/>
                  <a:gd name="connsiteY3" fmla="*/ 795337 h 795338"/>
                  <a:gd name="connsiteX4" fmla="*/ 28707 w 1416744"/>
                  <a:gd name="connsiteY4" fmla="*/ 0 h 795338"/>
                  <a:gd name="connsiteX0" fmla="*/ 38836 w 1426873"/>
                  <a:gd name="connsiteY0" fmla="*/ 0 h 795338"/>
                  <a:gd name="connsiteX1" fmla="*/ 1426873 w 1426873"/>
                  <a:gd name="connsiteY1" fmla="*/ 0 h 795338"/>
                  <a:gd name="connsiteX2" fmla="*/ 1426873 w 1426873"/>
                  <a:gd name="connsiteY2" fmla="*/ 795338 h 795338"/>
                  <a:gd name="connsiteX3" fmla="*/ 355309 w 1426873"/>
                  <a:gd name="connsiteY3" fmla="*/ 795337 h 795338"/>
                  <a:gd name="connsiteX4" fmla="*/ 38836 w 1426873"/>
                  <a:gd name="connsiteY4" fmla="*/ 0 h 795338"/>
                  <a:gd name="connsiteX0" fmla="*/ 38836 w 1426873"/>
                  <a:gd name="connsiteY0" fmla="*/ 0 h 795338"/>
                  <a:gd name="connsiteX1" fmla="*/ 1426873 w 1426873"/>
                  <a:gd name="connsiteY1" fmla="*/ 0 h 795338"/>
                  <a:gd name="connsiteX2" fmla="*/ 1426873 w 1426873"/>
                  <a:gd name="connsiteY2" fmla="*/ 795338 h 795338"/>
                  <a:gd name="connsiteX3" fmla="*/ 976816 w 1426873"/>
                  <a:gd name="connsiteY3" fmla="*/ 792956 h 795338"/>
                  <a:gd name="connsiteX4" fmla="*/ 355309 w 1426873"/>
                  <a:gd name="connsiteY4" fmla="*/ 795337 h 795338"/>
                  <a:gd name="connsiteX5" fmla="*/ 38836 w 1426873"/>
                  <a:gd name="connsiteY5" fmla="*/ 0 h 795338"/>
                  <a:gd name="connsiteX0" fmla="*/ 38836 w 1426873"/>
                  <a:gd name="connsiteY0" fmla="*/ 0 h 795337"/>
                  <a:gd name="connsiteX1" fmla="*/ 1426873 w 1426873"/>
                  <a:gd name="connsiteY1" fmla="*/ 0 h 795337"/>
                  <a:gd name="connsiteX2" fmla="*/ 976816 w 1426873"/>
                  <a:gd name="connsiteY2" fmla="*/ 792956 h 795337"/>
                  <a:gd name="connsiteX3" fmla="*/ 355309 w 1426873"/>
                  <a:gd name="connsiteY3" fmla="*/ 795337 h 795337"/>
                  <a:gd name="connsiteX4" fmla="*/ 38836 w 1426873"/>
                  <a:gd name="connsiteY4" fmla="*/ 0 h 795337"/>
                  <a:gd name="connsiteX0" fmla="*/ 38836 w 1426873"/>
                  <a:gd name="connsiteY0" fmla="*/ 0 h 795337"/>
                  <a:gd name="connsiteX1" fmla="*/ 1426873 w 1426873"/>
                  <a:gd name="connsiteY1" fmla="*/ 0 h 795337"/>
                  <a:gd name="connsiteX2" fmla="*/ 1048254 w 1426873"/>
                  <a:gd name="connsiteY2" fmla="*/ 666751 h 795337"/>
                  <a:gd name="connsiteX3" fmla="*/ 976816 w 1426873"/>
                  <a:gd name="connsiteY3" fmla="*/ 792956 h 795337"/>
                  <a:gd name="connsiteX4" fmla="*/ 355309 w 1426873"/>
                  <a:gd name="connsiteY4" fmla="*/ 795337 h 795337"/>
                  <a:gd name="connsiteX5" fmla="*/ 38836 w 1426873"/>
                  <a:gd name="connsiteY5" fmla="*/ 0 h 795337"/>
                  <a:gd name="connsiteX0" fmla="*/ 38836 w 1426873"/>
                  <a:gd name="connsiteY0" fmla="*/ 0 h 795337"/>
                  <a:gd name="connsiteX1" fmla="*/ 1426873 w 1426873"/>
                  <a:gd name="connsiteY1" fmla="*/ 0 h 795337"/>
                  <a:gd name="connsiteX2" fmla="*/ 1112548 w 1426873"/>
                  <a:gd name="connsiteY2" fmla="*/ 790576 h 795337"/>
                  <a:gd name="connsiteX3" fmla="*/ 976816 w 1426873"/>
                  <a:gd name="connsiteY3" fmla="*/ 792956 h 795337"/>
                  <a:gd name="connsiteX4" fmla="*/ 355309 w 1426873"/>
                  <a:gd name="connsiteY4" fmla="*/ 795337 h 795337"/>
                  <a:gd name="connsiteX5" fmla="*/ 38836 w 1426873"/>
                  <a:gd name="connsiteY5" fmla="*/ 0 h 795337"/>
                  <a:gd name="connsiteX0" fmla="*/ 38836 w 1426873"/>
                  <a:gd name="connsiteY0" fmla="*/ 0 h 795337"/>
                  <a:gd name="connsiteX1" fmla="*/ 1426873 w 1426873"/>
                  <a:gd name="connsiteY1" fmla="*/ 0 h 795337"/>
                  <a:gd name="connsiteX2" fmla="*/ 1112548 w 1426873"/>
                  <a:gd name="connsiteY2" fmla="*/ 790576 h 795337"/>
                  <a:gd name="connsiteX3" fmla="*/ 976816 w 1426873"/>
                  <a:gd name="connsiteY3" fmla="*/ 792956 h 795337"/>
                  <a:gd name="connsiteX4" fmla="*/ 355309 w 1426873"/>
                  <a:gd name="connsiteY4" fmla="*/ 795337 h 795337"/>
                  <a:gd name="connsiteX5" fmla="*/ 38836 w 1426873"/>
                  <a:gd name="connsiteY5" fmla="*/ 0 h 795337"/>
                  <a:gd name="connsiteX0" fmla="*/ 38836 w 1466141"/>
                  <a:gd name="connsiteY0" fmla="*/ 0 h 795337"/>
                  <a:gd name="connsiteX1" fmla="*/ 1426873 w 1466141"/>
                  <a:gd name="connsiteY1" fmla="*/ 0 h 795337"/>
                  <a:gd name="connsiteX2" fmla="*/ 1112548 w 1466141"/>
                  <a:gd name="connsiteY2" fmla="*/ 790576 h 795337"/>
                  <a:gd name="connsiteX3" fmla="*/ 976816 w 1466141"/>
                  <a:gd name="connsiteY3" fmla="*/ 792956 h 795337"/>
                  <a:gd name="connsiteX4" fmla="*/ 355309 w 1466141"/>
                  <a:gd name="connsiteY4" fmla="*/ 795337 h 795337"/>
                  <a:gd name="connsiteX5" fmla="*/ 38836 w 1466141"/>
                  <a:gd name="connsiteY5" fmla="*/ 0 h 795337"/>
                  <a:gd name="connsiteX0" fmla="*/ 38836 w 1466141"/>
                  <a:gd name="connsiteY0" fmla="*/ 0 h 795337"/>
                  <a:gd name="connsiteX1" fmla="*/ 1426873 w 1466141"/>
                  <a:gd name="connsiteY1" fmla="*/ 0 h 795337"/>
                  <a:gd name="connsiteX2" fmla="*/ 1112548 w 1466141"/>
                  <a:gd name="connsiteY2" fmla="*/ 790576 h 795337"/>
                  <a:gd name="connsiteX3" fmla="*/ 976816 w 1466141"/>
                  <a:gd name="connsiteY3" fmla="*/ 792956 h 795337"/>
                  <a:gd name="connsiteX4" fmla="*/ 355309 w 1466141"/>
                  <a:gd name="connsiteY4" fmla="*/ 795337 h 795337"/>
                  <a:gd name="connsiteX5" fmla="*/ 38836 w 1466141"/>
                  <a:gd name="connsiteY5" fmla="*/ 0 h 795337"/>
                  <a:gd name="connsiteX0" fmla="*/ 38836 w 1466917"/>
                  <a:gd name="connsiteY0" fmla="*/ 0 h 795337"/>
                  <a:gd name="connsiteX1" fmla="*/ 1426873 w 1466917"/>
                  <a:gd name="connsiteY1" fmla="*/ 0 h 795337"/>
                  <a:gd name="connsiteX2" fmla="*/ 1112548 w 1466917"/>
                  <a:gd name="connsiteY2" fmla="*/ 790576 h 795337"/>
                  <a:gd name="connsiteX3" fmla="*/ 976816 w 1466917"/>
                  <a:gd name="connsiteY3" fmla="*/ 792956 h 795337"/>
                  <a:gd name="connsiteX4" fmla="*/ 355309 w 1466917"/>
                  <a:gd name="connsiteY4" fmla="*/ 795337 h 795337"/>
                  <a:gd name="connsiteX5" fmla="*/ 38836 w 1466917"/>
                  <a:gd name="connsiteY5" fmla="*/ 0 h 795337"/>
                  <a:gd name="connsiteX0" fmla="*/ 38836 w 1466917"/>
                  <a:gd name="connsiteY0" fmla="*/ 0 h 795338"/>
                  <a:gd name="connsiteX1" fmla="*/ 1426873 w 1466917"/>
                  <a:gd name="connsiteY1" fmla="*/ 0 h 795338"/>
                  <a:gd name="connsiteX2" fmla="*/ 1112548 w 1466917"/>
                  <a:gd name="connsiteY2" fmla="*/ 790576 h 795338"/>
                  <a:gd name="connsiteX3" fmla="*/ 976816 w 1466917"/>
                  <a:gd name="connsiteY3" fmla="*/ 792956 h 795338"/>
                  <a:gd name="connsiteX4" fmla="*/ 867279 w 1466917"/>
                  <a:gd name="connsiteY4" fmla="*/ 795338 h 795338"/>
                  <a:gd name="connsiteX5" fmla="*/ 355309 w 1466917"/>
                  <a:gd name="connsiteY5" fmla="*/ 795337 h 795338"/>
                  <a:gd name="connsiteX6" fmla="*/ 38836 w 1466917"/>
                  <a:gd name="connsiteY6" fmla="*/ 0 h 795338"/>
                  <a:gd name="connsiteX0" fmla="*/ 38836 w 1466917"/>
                  <a:gd name="connsiteY0" fmla="*/ 0 h 795337"/>
                  <a:gd name="connsiteX1" fmla="*/ 1426873 w 1466917"/>
                  <a:gd name="connsiteY1" fmla="*/ 0 h 795337"/>
                  <a:gd name="connsiteX2" fmla="*/ 1112548 w 1466917"/>
                  <a:gd name="connsiteY2" fmla="*/ 790576 h 795337"/>
                  <a:gd name="connsiteX3" fmla="*/ 976816 w 1466917"/>
                  <a:gd name="connsiteY3" fmla="*/ 792956 h 795337"/>
                  <a:gd name="connsiteX4" fmla="*/ 979198 w 1466917"/>
                  <a:gd name="connsiteY4" fmla="*/ 209551 h 795337"/>
                  <a:gd name="connsiteX5" fmla="*/ 355309 w 1466917"/>
                  <a:gd name="connsiteY5" fmla="*/ 795337 h 795337"/>
                  <a:gd name="connsiteX6" fmla="*/ 38836 w 1466917"/>
                  <a:gd name="connsiteY6" fmla="*/ 0 h 795337"/>
                  <a:gd name="connsiteX0" fmla="*/ 38836 w 1466917"/>
                  <a:gd name="connsiteY0" fmla="*/ 0 h 795337"/>
                  <a:gd name="connsiteX1" fmla="*/ 1426873 w 1466917"/>
                  <a:gd name="connsiteY1" fmla="*/ 0 h 795337"/>
                  <a:gd name="connsiteX2" fmla="*/ 1112548 w 1466917"/>
                  <a:gd name="connsiteY2" fmla="*/ 790576 h 795337"/>
                  <a:gd name="connsiteX3" fmla="*/ 976816 w 1466917"/>
                  <a:gd name="connsiteY3" fmla="*/ 792956 h 795337"/>
                  <a:gd name="connsiteX4" fmla="*/ 979198 w 1466917"/>
                  <a:gd name="connsiteY4" fmla="*/ 209551 h 795337"/>
                  <a:gd name="connsiteX5" fmla="*/ 693448 w 1466917"/>
                  <a:gd name="connsiteY5" fmla="*/ 483394 h 795337"/>
                  <a:gd name="connsiteX6" fmla="*/ 355309 w 1466917"/>
                  <a:gd name="connsiteY6" fmla="*/ 795337 h 795337"/>
                  <a:gd name="connsiteX7" fmla="*/ 38836 w 1466917"/>
                  <a:gd name="connsiteY7" fmla="*/ 0 h 795337"/>
                  <a:gd name="connsiteX0" fmla="*/ 38836 w 1466917"/>
                  <a:gd name="connsiteY0" fmla="*/ 0 h 795337"/>
                  <a:gd name="connsiteX1" fmla="*/ 1426873 w 1466917"/>
                  <a:gd name="connsiteY1" fmla="*/ 0 h 795337"/>
                  <a:gd name="connsiteX2" fmla="*/ 1112548 w 1466917"/>
                  <a:gd name="connsiteY2" fmla="*/ 790576 h 795337"/>
                  <a:gd name="connsiteX3" fmla="*/ 976816 w 1466917"/>
                  <a:gd name="connsiteY3" fmla="*/ 792956 h 795337"/>
                  <a:gd name="connsiteX4" fmla="*/ 979198 w 1466917"/>
                  <a:gd name="connsiteY4" fmla="*/ 209551 h 795337"/>
                  <a:gd name="connsiteX5" fmla="*/ 348166 w 1466917"/>
                  <a:gd name="connsiteY5" fmla="*/ 221457 h 795337"/>
                  <a:gd name="connsiteX6" fmla="*/ 355309 w 1466917"/>
                  <a:gd name="connsiteY6" fmla="*/ 795337 h 795337"/>
                  <a:gd name="connsiteX7" fmla="*/ 38836 w 1466917"/>
                  <a:gd name="connsiteY7" fmla="*/ 0 h 795337"/>
                  <a:gd name="connsiteX0" fmla="*/ 38836 w 1466917"/>
                  <a:gd name="connsiteY0" fmla="*/ 0 h 795337"/>
                  <a:gd name="connsiteX1" fmla="*/ 1426873 w 1466917"/>
                  <a:gd name="connsiteY1" fmla="*/ 0 h 795337"/>
                  <a:gd name="connsiteX2" fmla="*/ 1112548 w 1466917"/>
                  <a:gd name="connsiteY2" fmla="*/ 790576 h 795337"/>
                  <a:gd name="connsiteX3" fmla="*/ 976816 w 1466917"/>
                  <a:gd name="connsiteY3" fmla="*/ 792956 h 795337"/>
                  <a:gd name="connsiteX4" fmla="*/ 979198 w 1466917"/>
                  <a:gd name="connsiteY4" fmla="*/ 209551 h 795337"/>
                  <a:gd name="connsiteX5" fmla="*/ 352929 w 1466917"/>
                  <a:gd name="connsiteY5" fmla="*/ 223838 h 795337"/>
                  <a:gd name="connsiteX6" fmla="*/ 355309 w 1466917"/>
                  <a:gd name="connsiteY6" fmla="*/ 795337 h 795337"/>
                  <a:gd name="connsiteX7" fmla="*/ 38836 w 1466917"/>
                  <a:gd name="connsiteY7" fmla="*/ 0 h 795337"/>
                  <a:gd name="connsiteX0" fmla="*/ 38836 w 1466917"/>
                  <a:gd name="connsiteY0" fmla="*/ 0 h 795337"/>
                  <a:gd name="connsiteX1" fmla="*/ 1426873 w 1466917"/>
                  <a:gd name="connsiteY1" fmla="*/ 0 h 795337"/>
                  <a:gd name="connsiteX2" fmla="*/ 1112548 w 1466917"/>
                  <a:gd name="connsiteY2" fmla="*/ 790576 h 795337"/>
                  <a:gd name="connsiteX3" fmla="*/ 976816 w 1466917"/>
                  <a:gd name="connsiteY3" fmla="*/ 792956 h 795337"/>
                  <a:gd name="connsiteX4" fmla="*/ 979198 w 1466917"/>
                  <a:gd name="connsiteY4" fmla="*/ 221457 h 795337"/>
                  <a:gd name="connsiteX5" fmla="*/ 352929 w 1466917"/>
                  <a:gd name="connsiteY5" fmla="*/ 223838 h 795337"/>
                  <a:gd name="connsiteX6" fmla="*/ 355309 w 1466917"/>
                  <a:gd name="connsiteY6" fmla="*/ 795337 h 795337"/>
                  <a:gd name="connsiteX7" fmla="*/ 38836 w 1466917"/>
                  <a:gd name="connsiteY7" fmla="*/ 0 h 795337"/>
                  <a:gd name="connsiteX0" fmla="*/ 38836 w 1466917"/>
                  <a:gd name="connsiteY0" fmla="*/ 0 h 795337"/>
                  <a:gd name="connsiteX1" fmla="*/ 1426873 w 1466917"/>
                  <a:gd name="connsiteY1" fmla="*/ 0 h 795337"/>
                  <a:gd name="connsiteX2" fmla="*/ 1112548 w 1466917"/>
                  <a:gd name="connsiteY2" fmla="*/ 790576 h 795337"/>
                  <a:gd name="connsiteX3" fmla="*/ 976816 w 1466917"/>
                  <a:gd name="connsiteY3" fmla="*/ 792956 h 795337"/>
                  <a:gd name="connsiteX4" fmla="*/ 979198 w 1466917"/>
                  <a:gd name="connsiteY4" fmla="*/ 221457 h 795337"/>
                  <a:gd name="connsiteX5" fmla="*/ 512473 w 1466917"/>
                  <a:gd name="connsiteY5" fmla="*/ 223838 h 795337"/>
                  <a:gd name="connsiteX6" fmla="*/ 352929 w 1466917"/>
                  <a:gd name="connsiteY6" fmla="*/ 223838 h 795337"/>
                  <a:gd name="connsiteX7" fmla="*/ 355309 w 1466917"/>
                  <a:gd name="connsiteY7" fmla="*/ 795337 h 795337"/>
                  <a:gd name="connsiteX8" fmla="*/ 38836 w 1466917"/>
                  <a:gd name="connsiteY8" fmla="*/ 0 h 795337"/>
                  <a:gd name="connsiteX0" fmla="*/ 38836 w 1466917"/>
                  <a:gd name="connsiteY0" fmla="*/ 0 h 795337"/>
                  <a:gd name="connsiteX1" fmla="*/ 1426873 w 1466917"/>
                  <a:gd name="connsiteY1" fmla="*/ 0 h 795337"/>
                  <a:gd name="connsiteX2" fmla="*/ 1112548 w 1466917"/>
                  <a:gd name="connsiteY2" fmla="*/ 790576 h 795337"/>
                  <a:gd name="connsiteX3" fmla="*/ 976816 w 1466917"/>
                  <a:gd name="connsiteY3" fmla="*/ 792956 h 795337"/>
                  <a:gd name="connsiteX4" fmla="*/ 979198 w 1466917"/>
                  <a:gd name="connsiteY4" fmla="*/ 221457 h 795337"/>
                  <a:gd name="connsiteX5" fmla="*/ 524379 w 1466917"/>
                  <a:gd name="connsiteY5" fmla="*/ 78582 h 795337"/>
                  <a:gd name="connsiteX6" fmla="*/ 352929 w 1466917"/>
                  <a:gd name="connsiteY6" fmla="*/ 223838 h 795337"/>
                  <a:gd name="connsiteX7" fmla="*/ 355309 w 1466917"/>
                  <a:gd name="connsiteY7" fmla="*/ 795337 h 795337"/>
                  <a:gd name="connsiteX8" fmla="*/ 38836 w 1466917"/>
                  <a:gd name="connsiteY8" fmla="*/ 0 h 795337"/>
                  <a:gd name="connsiteX0" fmla="*/ 38836 w 1466917"/>
                  <a:gd name="connsiteY0" fmla="*/ 0 h 795337"/>
                  <a:gd name="connsiteX1" fmla="*/ 1426873 w 1466917"/>
                  <a:gd name="connsiteY1" fmla="*/ 0 h 795337"/>
                  <a:gd name="connsiteX2" fmla="*/ 1112548 w 1466917"/>
                  <a:gd name="connsiteY2" fmla="*/ 790576 h 795337"/>
                  <a:gd name="connsiteX3" fmla="*/ 976816 w 1466917"/>
                  <a:gd name="connsiteY3" fmla="*/ 792956 h 795337"/>
                  <a:gd name="connsiteX4" fmla="*/ 979198 w 1466917"/>
                  <a:gd name="connsiteY4" fmla="*/ 221457 h 795337"/>
                  <a:gd name="connsiteX5" fmla="*/ 807748 w 1466917"/>
                  <a:gd name="connsiteY5" fmla="*/ 169069 h 795337"/>
                  <a:gd name="connsiteX6" fmla="*/ 524379 w 1466917"/>
                  <a:gd name="connsiteY6" fmla="*/ 78582 h 795337"/>
                  <a:gd name="connsiteX7" fmla="*/ 352929 w 1466917"/>
                  <a:gd name="connsiteY7" fmla="*/ 223838 h 795337"/>
                  <a:gd name="connsiteX8" fmla="*/ 355309 w 1466917"/>
                  <a:gd name="connsiteY8" fmla="*/ 795337 h 795337"/>
                  <a:gd name="connsiteX9" fmla="*/ 38836 w 1466917"/>
                  <a:gd name="connsiteY9" fmla="*/ 0 h 795337"/>
                  <a:gd name="connsiteX0" fmla="*/ 38836 w 1466917"/>
                  <a:gd name="connsiteY0" fmla="*/ 0 h 795337"/>
                  <a:gd name="connsiteX1" fmla="*/ 1426873 w 1466917"/>
                  <a:gd name="connsiteY1" fmla="*/ 0 h 795337"/>
                  <a:gd name="connsiteX2" fmla="*/ 1112548 w 1466917"/>
                  <a:gd name="connsiteY2" fmla="*/ 790576 h 795337"/>
                  <a:gd name="connsiteX3" fmla="*/ 976816 w 1466917"/>
                  <a:gd name="connsiteY3" fmla="*/ 792956 h 795337"/>
                  <a:gd name="connsiteX4" fmla="*/ 979198 w 1466917"/>
                  <a:gd name="connsiteY4" fmla="*/ 221457 h 795337"/>
                  <a:gd name="connsiteX5" fmla="*/ 841085 w 1466917"/>
                  <a:gd name="connsiteY5" fmla="*/ 71438 h 795337"/>
                  <a:gd name="connsiteX6" fmla="*/ 524379 w 1466917"/>
                  <a:gd name="connsiteY6" fmla="*/ 78582 h 795337"/>
                  <a:gd name="connsiteX7" fmla="*/ 352929 w 1466917"/>
                  <a:gd name="connsiteY7" fmla="*/ 223838 h 795337"/>
                  <a:gd name="connsiteX8" fmla="*/ 355309 w 1466917"/>
                  <a:gd name="connsiteY8" fmla="*/ 795337 h 795337"/>
                  <a:gd name="connsiteX9" fmla="*/ 38836 w 1466917"/>
                  <a:gd name="connsiteY9" fmla="*/ 0 h 795337"/>
                  <a:gd name="connsiteX0" fmla="*/ 38836 w 1466917"/>
                  <a:gd name="connsiteY0" fmla="*/ 0 h 795337"/>
                  <a:gd name="connsiteX1" fmla="*/ 1426873 w 1466917"/>
                  <a:gd name="connsiteY1" fmla="*/ 0 h 795337"/>
                  <a:gd name="connsiteX2" fmla="*/ 1112548 w 1466917"/>
                  <a:gd name="connsiteY2" fmla="*/ 790576 h 795337"/>
                  <a:gd name="connsiteX3" fmla="*/ 976816 w 1466917"/>
                  <a:gd name="connsiteY3" fmla="*/ 792956 h 795337"/>
                  <a:gd name="connsiteX4" fmla="*/ 979198 w 1466917"/>
                  <a:gd name="connsiteY4" fmla="*/ 221457 h 795337"/>
                  <a:gd name="connsiteX5" fmla="*/ 841085 w 1466917"/>
                  <a:gd name="connsiteY5" fmla="*/ 71438 h 795337"/>
                  <a:gd name="connsiteX6" fmla="*/ 524379 w 1466917"/>
                  <a:gd name="connsiteY6" fmla="*/ 76201 h 795337"/>
                  <a:gd name="connsiteX7" fmla="*/ 352929 w 1466917"/>
                  <a:gd name="connsiteY7" fmla="*/ 223838 h 795337"/>
                  <a:gd name="connsiteX8" fmla="*/ 355309 w 1466917"/>
                  <a:gd name="connsiteY8" fmla="*/ 795337 h 795337"/>
                  <a:gd name="connsiteX9" fmla="*/ 38836 w 1466917"/>
                  <a:gd name="connsiteY9" fmla="*/ 0 h 795337"/>
                  <a:gd name="connsiteX0" fmla="*/ 38836 w 1466917"/>
                  <a:gd name="connsiteY0" fmla="*/ 0 h 795337"/>
                  <a:gd name="connsiteX1" fmla="*/ 1426873 w 1466917"/>
                  <a:gd name="connsiteY1" fmla="*/ 0 h 795337"/>
                  <a:gd name="connsiteX2" fmla="*/ 1112548 w 1466917"/>
                  <a:gd name="connsiteY2" fmla="*/ 790576 h 795337"/>
                  <a:gd name="connsiteX3" fmla="*/ 976816 w 1466917"/>
                  <a:gd name="connsiteY3" fmla="*/ 792956 h 795337"/>
                  <a:gd name="connsiteX4" fmla="*/ 979198 w 1466917"/>
                  <a:gd name="connsiteY4" fmla="*/ 221457 h 795337"/>
                  <a:gd name="connsiteX5" fmla="*/ 841085 w 1466917"/>
                  <a:gd name="connsiteY5" fmla="*/ 71438 h 795337"/>
                  <a:gd name="connsiteX6" fmla="*/ 524379 w 1466917"/>
                  <a:gd name="connsiteY6" fmla="*/ 73820 h 795337"/>
                  <a:gd name="connsiteX7" fmla="*/ 352929 w 1466917"/>
                  <a:gd name="connsiteY7" fmla="*/ 223838 h 795337"/>
                  <a:gd name="connsiteX8" fmla="*/ 355309 w 1466917"/>
                  <a:gd name="connsiteY8" fmla="*/ 795337 h 795337"/>
                  <a:gd name="connsiteX9" fmla="*/ 38836 w 1466917"/>
                  <a:gd name="connsiteY9" fmla="*/ 0 h 795337"/>
                  <a:gd name="connsiteX0" fmla="*/ 38836 w 1466917"/>
                  <a:gd name="connsiteY0" fmla="*/ 0 h 795337"/>
                  <a:gd name="connsiteX1" fmla="*/ 1426873 w 1466917"/>
                  <a:gd name="connsiteY1" fmla="*/ 0 h 795337"/>
                  <a:gd name="connsiteX2" fmla="*/ 1112548 w 1466917"/>
                  <a:gd name="connsiteY2" fmla="*/ 790576 h 795337"/>
                  <a:gd name="connsiteX3" fmla="*/ 976816 w 1466917"/>
                  <a:gd name="connsiteY3" fmla="*/ 792956 h 795337"/>
                  <a:gd name="connsiteX4" fmla="*/ 979198 w 1466917"/>
                  <a:gd name="connsiteY4" fmla="*/ 221457 h 795337"/>
                  <a:gd name="connsiteX5" fmla="*/ 841085 w 1466917"/>
                  <a:gd name="connsiteY5" fmla="*/ 71438 h 795337"/>
                  <a:gd name="connsiteX6" fmla="*/ 524379 w 1466917"/>
                  <a:gd name="connsiteY6" fmla="*/ 73820 h 795337"/>
                  <a:gd name="connsiteX7" fmla="*/ 352929 w 1466917"/>
                  <a:gd name="connsiteY7" fmla="*/ 223838 h 795337"/>
                  <a:gd name="connsiteX8" fmla="*/ 355309 w 1466917"/>
                  <a:gd name="connsiteY8" fmla="*/ 795337 h 795337"/>
                  <a:gd name="connsiteX9" fmla="*/ 38836 w 1466917"/>
                  <a:gd name="connsiteY9" fmla="*/ 0 h 795337"/>
                  <a:gd name="connsiteX0" fmla="*/ 38836 w 1466917"/>
                  <a:gd name="connsiteY0" fmla="*/ 0 h 795337"/>
                  <a:gd name="connsiteX1" fmla="*/ 1426873 w 1466917"/>
                  <a:gd name="connsiteY1" fmla="*/ 0 h 795337"/>
                  <a:gd name="connsiteX2" fmla="*/ 1112548 w 1466917"/>
                  <a:gd name="connsiteY2" fmla="*/ 790576 h 795337"/>
                  <a:gd name="connsiteX3" fmla="*/ 976816 w 1466917"/>
                  <a:gd name="connsiteY3" fmla="*/ 792956 h 795337"/>
                  <a:gd name="connsiteX4" fmla="*/ 979198 w 1466917"/>
                  <a:gd name="connsiteY4" fmla="*/ 221457 h 795337"/>
                  <a:gd name="connsiteX5" fmla="*/ 841085 w 1466917"/>
                  <a:gd name="connsiteY5" fmla="*/ 71438 h 795337"/>
                  <a:gd name="connsiteX6" fmla="*/ 524379 w 1466917"/>
                  <a:gd name="connsiteY6" fmla="*/ 73820 h 795337"/>
                  <a:gd name="connsiteX7" fmla="*/ 352929 w 1466917"/>
                  <a:gd name="connsiteY7" fmla="*/ 223838 h 795337"/>
                  <a:gd name="connsiteX8" fmla="*/ 355309 w 1466917"/>
                  <a:gd name="connsiteY8" fmla="*/ 795337 h 795337"/>
                  <a:gd name="connsiteX9" fmla="*/ 38836 w 1466917"/>
                  <a:gd name="connsiteY9" fmla="*/ 0 h 795337"/>
                  <a:gd name="connsiteX0" fmla="*/ 38836 w 1466917"/>
                  <a:gd name="connsiteY0" fmla="*/ 0 h 795337"/>
                  <a:gd name="connsiteX1" fmla="*/ 1426873 w 1466917"/>
                  <a:gd name="connsiteY1" fmla="*/ 0 h 795337"/>
                  <a:gd name="connsiteX2" fmla="*/ 1112548 w 1466917"/>
                  <a:gd name="connsiteY2" fmla="*/ 790576 h 795337"/>
                  <a:gd name="connsiteX3" fmla="*/ 976816 w 1466917"/>
                  <a:gd name="connsiteY3" fmla="*/ 792956 h 795337"/>
                  <a:gd name="connsiteX4" fmla="*/ 979198 w 1466917"/>
                  <a:gd name="connsiteY4" fmla="*/ 221457 h 795337"/>
                  <a:gd name="connsiteX5" fmla="*/ 841085 w 1466917"/>
                  <a:gd name="connsiteY5" fmla="*/ 71438 h 795337"/>
                  <a:gd name="connsiteX6" fmla="*/ 524379 w 1466917"/>
                  <a:gd name="connsiteY6" fmla="*/ 73820 h 795337"/>
                  <a:gd name="connsiteX7" fmla="*/ 352929 w 1466917"/>
                  <a:gd name="connsiteY7" fmla="*/ 223838 h 795337"/>
                  <a:gd name="connsiteX8" fmla="*/ 355309 w 1466917"/>
                  <a:gd name="connsiteY8" fmla="*/ 795337 h 795337"/>
                  <a:gd name="connsiteX9" fmla="*/ 38836 w 1466917"/>
                  <a:gd name="connsiteY9" fmla="*/ 0 h 795337"/>
                  <a:gd name="connsiteX0" fmla="*/ 38836 w 1466917"/>
                  <a:gd name="connsiteY0" fmla="*/ 0 h 795337"/>
                  <a:gd name="connsiteX1" fmla="*/ 1426873 w 1466917"/>
                  <a:gd name="connsiteY1" fmla="*/ 0 h 795337"/>
                  <a:gd name="connsiteX2" fmla="*/ 1112548 w 1466917"/>
                  <a:gd name="connsiteY2" fmla="*/ 790576 h 795337"/>
                  <a:gd name="connsiteX3" fmla="*/ 976816 w 1466917"/>
                  <a:gd name="connsiteY3" fmla="*/ 792956 h 795337"/>
                  <a:gd name="connsiteX4" fmla="*/ 979198 w 1466917"/>
                  <a:gd name="connsiteY4" fmla="*/ 221457 h 795337"/>
                  <a:gd name="connsiteX5" fmla="*/ 841085 w 1466917"/>
                  <a:gd name="connsiteY5" fmla="*/ 71438 h 795337"/>
                  <a:gd name="connsiteX6" fmla="*/ 524379 w 1466917"/>
                  <a:gd name="connsiteY6" fmla="*/ 73820 h 795337"/>
                  <a:gd name="connsiteX7" fmla="*/ 352929 w 1466917"/>
                  <a:gd name="connsiteY7" fmla="*/ 223838 h 795337"/>
                  <a:gd name="connsiteX8" fmla="*/ 355309 w 1466917"/>
                  <a:gd name="connsiteY8" fmla="*/ 795337 h 795337"/>
                  <a:gd name="connsiteX9" fmla="*/ 38836 w 1466917"/>
                  <a:gd name="connsiteY9" fmla="*/ 0 h 795337"/>
                  <a:gd name="connsiteX0" fmla="*/ 38836 w 1466917"/>
                  <a:gd name="connsiteY0" fmla="*/ 0 h 795337"/>
                  <a:gd name="connsiteX1" fmla="*/ 1426873 w 1466917"/>
                  <a:gd name="connsiteY1" fmla="*/ 0 h 795337"/>
                  <a:gd name="connsiteX2" fmla="*/ 1112548 w 1466917"/>
                  <a:gd name="connsiteY2" fmla="*/ 790576 h 795337"/>
                  <a:gd name="connsiteX3" fmla="*/ 976816 w 1466917"/>
                  <a:gd name="connsiteY3" fmla="*/ 792956 h 795337"/>
                  <a:gd name="connsiteX4" fmla="*/ 979198 w 1466917"/>
                  <a:gd name="connsiteY4" fmla="*/ 221457 h 795337"/>
                  <a:gd name="connsiteX5" fmla="*/ 841085 w 1466917"/>
                  <a:gd name="connsiteY5" fmla="*/ 71438 h 795337"/>
                  <a:gd name="connsiteX6" fmla="*/ 524379 w 1466917"/>
                  <a:gd name="connsiteY6" fmla="*/ 73820 h 795337"/>
                  <a:gd name="connsiteX7" fmla="*/ 352929 w 1466917"/>
                  <a:gd name="connsiteY7" fmla="*/ 223838 h 795337"/>
                  <a:gd name="connsiteX8" fmla="*/ 355309 w 1466917"/>
                  <a:gd name="connsiteY8" fmla="*/ 795337 h 795337"/>
                  <a:gd name="connsiteX9" fmla="*/ 38836 w 1466917"/>
                  <a:gd name="connsiteY9" fmla="*/ 0 h 795337"/>
                  <a:gd name="connsiteX0" fmla="*/ 38836 w 1466917"/>
                  <a:gd name="connsiteY0" fmla="*/ 0 h 795337"/>
                  <a:gd name="connsiteX1" fmla="*/ 1426873 w 1466917"/>
                  <a:gd name="connsiteY1" fmla="*/ 0 h 795337"/>
                  <a:gd name="connsiteX2" fmla="*/ 1112548 w 1466917"/>
                  <a:gd name="connsiteY2" fmla="*/ 790576 h 795337"/>
                  <a:gd name="connsiteX3" fmla="*/ 976816 w 1466917"/>
                  <a:gd name="connsiteY3" fmla="*/ 792956 h 795337"/>
                  <a:gd name="connsiteX4" fmla="*/ 979198 w 1466917"/>
                  <a:gd name="connsiteY4" fmla="*/ 221457 h 795337"/>
                  <a:gd name="connsiteX5" fmla="*/ 841085 w 1466917"/>
                  <a:gd name="connsiteY5" fmla="*/ 71438 h 795337"/>
                  <a:gd name="connsiteX6" fmla="*/ 524379 w 1466917"/>
                  <a:gd name="connsiteY6" fmla="*/ 73820 h 795337"/>
                  <a:gd name="connsiteX7" fmla="*/ 352929 w 1466917"/>
                  <a:gd name="connsiteY7" fmla="*/ 223838 h 795337"/>
                  <a:gd name="connsiteX8" fmla="*/ 355309 w 1466917"/>
                  <a:gd name="connsiteY8" fmla="*/ 795337 h 795337"/>
                  <a:gd name="connsiteX9" fmla="*/ 38836 w 1466917"/>
                  <a:gd name="connsiteY9" fmla="*/ 0 h 795337"/>
                  <a:gd name="connsiteX0" fmla="*/ 38836 w 1466917"/>
                  <a:gd name="connsiteY0" fmla="*/ 0 h 795337"/>
                  <a:gd name="connsiteX1" fmla="*/ 1426873 w 1466917"/>
                  <a:gd name="connsiteY1" fmla="*/ 0 h 795337"/>
                  <a:gd name="connsiteX2" fmla="*/ 1112548 w 1466917"/>
                  <a:gd name="connsiteY2" fmla="*/ 790576 h 795337"/>
                  <a:gd name="connsiteX3" fmla="*/ 976816 w 1466917"/>
                  <a:gd name="connsiteY3" fmla="*/ 792956 h 795337"/>
                  <a:gd name="connsiteX4" fmla="*/ 979198 w 1466917"/>
                  <a:gd name="connsiteY4" fmla="*/ 221457 h 795337"/>
                  <a:gd name="connsiteX5" fmla="*/ 841085 w 1466917"/>
                  <a:gd name="connsiteY5" fmla="*/ 71438 h 795337"/>
                  <a:gd name="connsiteX6" fmla="*/ 524379 w 1466917"/>
                  <a:gd name="connsiteY6" fmla="*/ 73820 h 795337"/>
                  <a:gd name="connsiteX7" fmla="*/ 352929 w 1466917"/>
                  <a:gd name="connsiteY7" fmla="*/ 223838 h 795337"/>
                  <a:gd name="connsiteX8" fmla="*/ 355309 w 1466917"/>
                  <a:gd name="connsiteY8" fmla="*/ 795337 h 795337"/>
                  <a:gd name="connsiteX9" fmla="*/ 38836 w 1466917"/>
                  <a:gd name="connsiteY9" fmla="*/ 0 h 795337"/>
                  <a:gd name="connsiteX0" fmla="*/ 38836 w 1466917"/>
                  <a:gd name="connsiteY0" fmla="*/ 0 h 795337"/>
                  <a:gd name="connsiteX1" fmla="*/ 1426873 w 1466917"/>
                  <a:gd name="connsiteY1" fmla="*/ 0 h 795337"/>
                  <a:gd name="connsiteX2" fmla="*/ 1112548 w 1466917"/>
                  <a:gd name="connsiteY2" fmla="*/ 790576 h 795337"/>
                  <a:gd name="connsiteX3" fmla="*/ 976816 w 1466917"/>
                  <a:gd name="connsiteY3" fmla="*/ 792956 h 795337"/>
                  <a:gd name="connsiteX4" fmla="*/ 979198 w 1466917"/>
                  <a:gd name="connsiteY4" fmla="*/ 221457 h 795337"/>
                  <a:gd name="connsiteX5" fmla="*/ 824416 w 1466917"/>
                  <a:gd name="connsiteY5" fmla="*/ 73820 h 795337"/>
                  <a:gd name="connsiteX6" fmla="*/ 524379 w 1466917"/>
                  <a:gd name="connsiteY6" fmla="*/ 73820 h 795337"/>
                  <a:gd name="connsiteX7" fmla="*/ 352929 w 1466917"/>
                  <a:gd name="connsiteY7" fmla="*/ 223838 h 795337"/>
                  <a:gd name="connsiteX8" fmla="*/ 355309 w 1466917"/>
                  <a:gd name="connsiteY8" fmla="*/ 795337 h 795337"/>
                  <a:gd name="connsiteX9" fmla="*/ 38836 w 1466917"/>
                  <a:gd name="connsiteY9" fmla="*/ 0 h 795337"/>
                  <a:gd name="connsiteX0" fmla="*/ 38836 w 1466917"/>
                  <a:gd name="connsiteY0" fmla="*/ 0 h 795337"/>
                  <a:gd name="connsiteX1" fmla="*/ 1426873 w 1466917"/>
                  <a:gd name="connsiteY1" fmla="*/ 0 h 795337"/>
                  <a:gd name="connsiteX2" fmla="*/ 1112548 w 1466917"/>
                  <a:gd name="connsiteY2" fmla="*/ 790576 h 795337"/>
                  <a:gd name="connsiteX3" fmla="*/ 976816 w 1466917"/>
                  <a:gd name="connsiteY3" fmla="*/ 792956 h 795337"/>
                  <a:gd name="connsiteX4" fmla="*/ 979198 w 1466917"/>
                  <a:gd name="connsiteY4" fmla="*/ 221457 h 795337"/>
                  <a:gd name="connsiteX5" fmla="*/ 824416 w 1466917"/>
                  <a:gd name="connsiteY5" fmla="*/ 73820 h 795337"/>
                  <a:gd name="connsiteX6" fmla="*/ 524379 w 1466917"/>
                  <a:gd name="connsiteY6" fmla="*/ 73820 h 795337"/>
                  <a:gd name="connsiteX7" fmla="*/ 352929 w 1466917"/>
                  <a:gd name="connsiteY7" fmla="*/ 223838 h 795337"/>
                  <a:gd name="connsiteX8" fmla="*/ 355309 w 1466917"/>
                  <a:gd name="connsiteY8" fmla="*/ 795337 h 795337"/>
                  <a:gd name="connsiteX9" fmla="*/ 38836 w 1466917"/>
                  <a:gd name="connsiteY9" fmla="*/ 0 h 795337"/>
                  <a:gd name="connsiteX0" fmla="*/ 38836 w 1466917"/>
                  <a:gd name="connsiteY0" fmla="*/ 0 h 795337"/>
                  <a:gd name="connsiteX1" fmla="*/ 1426873 w 1466917"/>
                  <a:gd name="connsiteY1" fmla="*/ 0 h 795337"/>
                  <a:gd name="connsiteX2" fmla="*/ 1112548 w 1466917"/>
                  <a:gd name="connsiteY2" fmla="*/ 790576 h 795337"/>
                  <a:gd name="connsiteX3" fmla="*/ 976816 w 1466917"/>
                  <a:gd name="connsiteY3" fmla="*/ 792956 h 795337"/>
                  <a:gd name="connsiteX4" fmla="*/ 979198 w 1466917"/>
                  <a:gd name="connsiteY4" fmla="*/ 221457 h 795337"/>
                  <a:gd name="connsiteX5" fmla="*/ 824416 w 1466917"/>
                  <a:gd name="connsiteY5" fmla="*/ 73820 h 795337"/>
                  <a:gd name="connsiteX6" fmla="*/ 531523 w 1466917"/>
                  <a:gd name="connsiteY6" fmla="*/ 73820 h 795337"/>
                  <a:gd name="connsiteX7" fmla="*/ 352929 w 1466917"/>
                  <a:gd name="connsiteY7" fmla="*/ 223838 h 795337"/>
                  <a:gd name="connsiteX8" fmla="*/ 355309 w 1466917"/>
                  <a:gd name="connsiteY8" fmla="*/ 795337 h 795337"/>
                  <a:gd name="connsiteX9" fmla="*/ 38836 w 1466917"/>
                  <a:gd name="connsiteY9" fmla="*/ 0 h 795337"/>
                  <a:gd name="connsiteX0" fmla="*/ 38836 w 1466917"/>
                  <a:gd name="connsiteY0" fmla="*/ 0 h 795337"/>
                  <a:gd name="connsiteX1" fmla="*/ 1426873 w 1466917"/>
                  <a:gd name="connsiteY1" fmla="*/ 0 h 795337"/>
                  <a:gd name="connsiteX2" fmla="*/ 1112548 w 1466917"/>
                  <a:gd name="connsiteY2" fmla="*/ 790576 h 795337"/>
                  <a:gd name="connsiteX3" fmla="*/ 976816 w 1466917"/>
                  <a:gd name="connsiteY3" fmla="*/ 792956 h 795337"/>
                  <a:gd name="connsiteX4" fmla="*/ 979198 w 1466917"/>
                  <a:gd name="connsiteY4" fmla="*/ 221457 h 795337"/>
                  <a:gd name="connsiteX5" fmla="*/ 824416 w 1466917"/>
                  <a:gd name="connsiteY5" fmla="*/ 73820 h 795337"/>
                  <a:gd name="connsiteX6" fmla="*/ 531523 w 1466917"/>
                  <a:gd name="connsiteY6" fmla="*/ 73820 h 795337"/>
                  <a:gd name="connsiteX7" fmla="*/ 352929 w 1466917"/>
                  <a:gd name="connsiteY7" fmla="*/ 223838 h 795337"/>
                  <a:gd name="connsiteX8" fmla="*/ 355309 w 1466917"/>
                  <a:gd name="connsiteY8" fmla="*/ 795337 h 795337"/>
                  <a:gd name="connsiteX9" fmla="*/ 38836 w 1466917"/>
                  <a:gd name="connsiteY9" fmla="*/ 0 h 795337"/>
                  <a:gd name="connsiteX0" fmla="*/ 38836 w 1466917"/>
                  <a:gd name="connsiteY0" fmla="*/ 0 h 795337"/>
                  <a:gd name="connsiteX1" fmla="*/ 1426873 w 1466917"/>
                  <a:gd name="connsiteY1" fmla="*/ 0 h 795337"/>
                  <a:gd name="connsiteX2" fmla="*/ 1112548 w 1466917"/>
                  <a:gd name="connsiteY2" fmla="*/ 790576 h 795337"/>
                  <a:gd name="connsiteX3" fmla="*/ 976816 w 1466917"/>
                  <a:gd name="connsiteY3" fmla="*/ 792956 h 795337"/>
                  <a:gd name="connsiteX4" fmla="*/ 979198 w 1466917"/>
                  <a:gd name="connsiteY4" fmla="*/ 221457 h 795337"/>
                  <a:gd name="connsiteX5" fmla="*/ 824416 w 1466917"/>
                  <a:gd name="connsiteY5" fmla="*/ 73820 h 795337"/>
                  <a:gd name="connsiteX6" fmla="*/ 531523 w 1466917"/>
                  <a:gd name="connsiteY6" fmla="*/ 73820 h 795337"/>
                  <a:gd name="connsiteX7" fmla="*/ 352929 w 1466917"/>
                  <a:gd name="connsiteY7" fmla="*/ 233363 h 795337"/>
                  <a:gd name="connsiteX8" fmla="*/ 355309 w 1466917"/>
                  <a:gd name="connsiteY8" fmla="*/ 795337 h 795337"/>
                  <a:gd name="connsiteX9" fmla="*/ 38836 w 1466917"/>
                  <a:gd name="connsiteY9" fmla="*/ 0 h 795337"/>
                  <a:gd name="connsiteX0" fmla="*/ 38836 w 1466917"/>
                  <a:gd name="connsiteY0" fmla="*/ 0 h 795337"/>
                  <a:gd name="connsiteX1" fmla="*/ 1426873 w 1466917"/>
                  <a:gd name="connsiteY1" fmla="*/ 0 h 795337"/>
                  <a:gd name="connsiteX2" fmla="*/ 1112548 w 1466917"/>
                  <a:gd name="connsiteY2" fmla="*/ 790576 h 795337"/>
                  <a:gd name="connsiteX3" fmla="*/ 976816 w 1466917"/>
                  <a:gd name="connsiteY3" fmla="*/ 792956 h 795337"/>
                  <a:gd name="connsiteX4" fmla="*/ 979198 w 1466917"/>
                  <a:gd name="connsiteY4" fmla="*/ 221457 h 795337"/>
                  <a:gd name="connsiteX5" fmla="*/ 824416 w 1466917"/>
                  <a:gd name="connsiteY5" fmla="*/ 73820 h 795337"/>
                  <a:gd name="connsiteX6" fmla="*/ 531523 w 1466917"/>
                  <a:gd name="connsiteY6" fmla="*/ 73820 h 795337"/>
                  <a:gd name="connsiteX7" fmla="*/ 352929 w 1466917"/>
                  <a:gd name="connsiteY7" fmla="*/ 233363 h 795337"/>
                  <a:gd name="connsiteX8" fmla="*/ 355309 w 1466917"/>
                  <a:gd name="connsiteY8" fmla="*/ 795337 h 795337"/>
                  <a:gd name="connsiteX9" fmla="*/ 38836 w 1466917"/>
                  <a:gd name="connsiteY9" fmla="*/ 0 h 795337"/>
                  <a:gd name="connsiteX0" fmla="*/ 38836 w 1466917"/>
                  <a:gd name="connsiteY0" fmla="*/ 1584 h 796921"/>
                  <a:gd name="connsiteX1" fmla="*/ 1279401 w 1466917"/>
                  <a:gd name="connsiteY1" fmla="*/ 0 h 796921"/>
                  <a:gd name="connsiteX2" fmla="*/ 1426873 w 1466917"/>
                  <a:gd name="connsiteY2" fmla="*/ 1584 h 796921"/>
                  <a:gd name="connsiteX3" fmla="*/ 1112548 w 1466917"/>
                  <a:gd name="connsiteY3" fmla="*/ 792160 h 796921"/>
                  <a:gd name="connsiteX4" fmla="*/ 976816 w 1466917"/>
                  <a:gd name="connsiteY4" fmla="*/ 794540 h 796921"/>
                  <a:gd name="connsiteX5" fmla="*/ 979198 w 1466917"/>
                  <a:gd name="connsiteY5" fmla="*/ 223041 h 796921"/>
                  <a:gd name="connsiteX6" fmla="*/ 824416 w 1466917"/>
                  <a:gd name="connsiteY6" fmla="*/ 75404 h 796921"/>
                  <a:gd name="connsiteX7" fmla="*/ 531523 w 1466917"/>
                  <a:gd name="connsiteY7" fmla="*/ 75404 h 796921"/>
                  <a:gd name="connsiteX8" fmla="*/ 352929 w 1466917"/>
                  <a:gd name="connsiteY8" fmla="*/ 234947 h 796921"/>
                  <a:gd name="connsiteX9" fmla="*/ 355309 w 1466917"/>
                  <a:gd name="connsiteY9" fmla="*/ 796921 h 796921"/>
                  <a:gd name="connsiteX10" fmla="*/ 38836 w 1466917"/>
                  <a:gd name="connsiteY10" fmla="*/ 1584 h 796921"/>
                  <a:gd name="connsiteX0" fmla="*/ 38836 w 1279401"/>
                  <a:gd name="connsiteY0" fmla="*/ 1584 h 796921"/>
                  <a:gd name="connsiteX1" fmla="*/ 1279401 w 1279401"/>
                  <a:gd name="connsiteY1" fmla="*/ 0 h 796921"/>
                  <a:gd name="connsiteX2" fmla="*/ 1112548 w 1279401"/>
                  <a:gd name="connsiteY2" fmla="*/ 792160 h 796921"/>
                  <a:gd name="connsiteX3" fmla="*/ 976816 w 1279401"/>
                  <a:gd name="connsiteY3" fmla="*/ 794540 h 796921"/>
                  <a:gd name="connsiteX4" fmla="*/ 979198 w 1279401"/>
                  <a:gd name="connsiteY4" fmla="*/ 223041 h 796921"/>
                  <a:gd name="connsiteX5" fmla="*/ 824416 w 1279401"/>
                  <a:gd name="connsiteY5" fmla="*/ 75404 h 796921"/>
                  <a:gd name="connsiteX6" fmla="*/ 531523 w 1279401"/>
                  <a:gd name="connsiteY6" fmla="*/ 75404 h 796921"/>
                  <a:gd name="connsiteX7" fmla="*/ 352929 w 1279401"/>
                  <a:gd name="connsiteY7" fmla="*/ 234947 h 796921"/>
                  <a:gd name="connsiteX8" fmla="*/ 355309 w 1279401"/>
                  <a:gd name="connsiteY8" fmla="*/ 796921 h 796921"/>
                  <a:gd name="connsiteX9" fmla="*/ 38836 w 1279401"/>
                  <a:gd name="connsiteY9" fmla="*/ 1584 h 796921"/>
                  <a:gd name="connsiteX0" fmla="*/ 38836 w 1279401"/>
                  <a:gd name="connsiteY0" fmla="*/ 1584 h 796921"/>
                  <a:gd name="connsiteX1" fmla="*/ 1279401 w 1279401"/>
                  <a:gd name="connsiteY1" fmla="*/ 0 h 796921"/>
                  <a:gd name="connsiteX2" fmla="*/ 976816 w 1279401"/>
                  <a:gd name="connsiteY2" fmla="*/ 794540 h 796921"/>
                  <a:gd name="connsiteX3" fmla="*/ 979198 w 1279401"/>
                  <a:gd name="connsiteY3" fmla="*/ 223041 h 796921"/>
                  <a:gd name="connsiteX4" fmla="*/ 824416 w 1279401"/>
                  <a:gd name="connsiteY4" fmla="*/ 75404 h 796921"/>
                  <a:gd name="connsiteX5" fmla="*/ 531523 w 1279401"/>
                  <a:gd name="connsiteY5" fmla="*/ 75404 h 796921"/>
                  <a:gd name="connsiteX6" fmla="*/ 352929 w 1279401"/>
                  <a:gd name="connsiteY6" fmla="*/ 234947 h 796921"/>
                  <a:gd name="connsiteX7" fmla="*/ 355309 w 1279401"/>
                  <a:gd name="connsiteY7" fmla="*/ 796921 h 796921"/>
                  <a:gd name="connsiteX8" fmla="*/ 38836 w 1279401"/>
                  <a:gd name="connsiteY8" fmla="*/ 1584 h 796921"/>
                  <a:gd name="connsiteX0" fmla="*/ 38836 w 1279401"/>
                  <a:gd name="connsiteY0" fmla="*/ 1584 h 796921"/>
                  <a:gd name="connsiteX1" fmla="*/ 1279401 w 1279401"/>
                  <a:gd name="connsiteY1" fmla="*/ 0 h 796921"/>
                  <a:gd name="connsiteX2" fmla="*/ 976816 w 1279401"/>
                  <a:gd name="connsiteY2" fmla="*/ 794540 h 796921"/>
                  <a:gd name="connsiteX3" fmla="*/ 979198 w 1279401"/>
                  <a:gd name="connsiteY3" fmla="*/ 223041 h 796921"/>
                  <a:gd name="connsiteX4" fmla="*/ 824416 w 1279401"/>
                  <a:gd name="connsiteY4" fmla="*/ 75404 h 796921"/>
                  <a:gd name="connsiteX5" fmla="*/ 531523 w 1279401"/>
                  <a:gd name="connsiteY5" fmla="*/ 75404 h 796921"/>
                  <a:gd name="connsiteX6" fmla="*/ 352929 w 1279401"/>
                  <a:gd name="connsiteY6" fmla="*/ 234947 h 796921"/>
                  <a:gd name="connsiteX7" fmla="*/ 355309 w 1279401"/>
                  <a:gd name="connsiteY7" fmla="*/ 796921 h 796921"/>
                  <a:gd name="connsiteX8" fmla="*/ 38836 w 1279401"/>
                  <a:gd name="connsiteY8" fmla="*/ 1584 h 796921"/>
                  <a:gd name="connsiteX0" fmla="*/ 38836 w 1309506"/>
                  <a:gd name="connsiteY0" fmla="*/ 1584 h 796921"/>
                  <a:gd name="connsiteX1" fmla="*/ 1279401 w 1309506"/>
                  <a:gd name="connsiteY1" fmla="*/ 0 h 796921"/>
                  <a:gd name="connsiteX2" fmla="*/ 976816 w 1309506"/>
                  <a:gd name="connsiteY2" fmla="*/ 794540 h 796921"/>
                  <a:gd name="connsiteX3" fmla="*/ 979198 w 1309506"/>
                  <a:gd name="connsiteY3" fmla="*/ 223041 h 796921"/>
                  <a:gd name="connsiteX4" fmla="*/ 824416 w 1309506"/>
                  <a:gd name="connsiteY4" fmla="*/ 75404 h 796921"/>
                  <a:gd name="connsiteX5" fmla="*/ 531523 w 1309506"/>
                  <a:gd name="connsiteY5" fmla="*/ 75404 h 796921"/>
                  <a:gd name="connsiteX6" fmla="*/ 352929 w 1309506"/>
                  <a:gd name="connsiteY6" fmla="*/ 234947 h 796921"/>
                  <a:gd name="connsiteX7" fmla="*/ 355309 w 1309506"/>
                  <a:gd name="connsiteY7" fmla="*/ 796921 h 796921"/>
                  <a:gd name="connsiteX8" fmla="*/ 38836 w 1309506"/>
                  <a:gd name="connsiteY8" fmla="*/ 1584 h 796921"/>
                  <a:gd name="connsiteX0" fmla="*/ 38836 w 1321128"/>
                  <a:gd name="connsiteY0" fmla="*/ 1584 h 796921"/>
                  <a:gd name="connsiteX1" fmla="*/ 1279401 w 1321128"/>
                  <a:gd name="connsiteY1" fmla="*/ 0 h 796921"/>
                  <a:gd name="connsiteX2" fmla="*/ 976816 w 1321128"/>
                  <a:gd name="connsiteY2" fmla="*/ 794540 h 796921"/>
                  <a:gd name="connsiteX3" fmla="*/ 979198 w 1321128"/>
                  <a:gd name="connsiteY3" fmla="*/ 223041 h 796921"/>
                  <a:gd name="connsiteX4" fmla="*/ 824416 w 1321128"/>
                  <a:gd name="connsiteY4" fmla="*/ 75404 h 796921"/>
                  <a:gd name="connsiteX5" fmla="*/ 531523 w 1321128"/>
                  <a:gd name="connsiteY5" fmla="*/ 75404 h 796921"/>
                  <a:gd name="connsiteX6" fmla="*/ 352929 w 1321128"/>
                  <a:gd name="connsiteY6" fmla="*/ 234947 h 796921"/>
                  <a:gd name="connsiteX7" fmla="*/ 355309 w 1321128"/>
                  <a:gd name="connsiteY7" fmla="*/ 796921 h 796921"/>
                  <a:gd name="connsiteX8" fmla="*/ 38836 w 1321128"/>
                  <a:gd name="connsiteY8" fmla="*/ 1584 h 796921"/>
                  <a:gd name="connsiteX0" fmla="*/ 38836 w 1321323"/>
                  <a:gd name="connsiteY0" fmla="*/ 1584 h 796921"/>
                  <a:gd name="connsiteX1" fmla="*/ 1279401 w 1321323"/>
                  <a:gd name="connsiteY1" fmla="*/ 0 h 796921"/>
                  <a:gd name="connsiteX2" fmla="*/ 976816 w 1321323"/>
                  <a:gd name="connsiteY2" fmla="*/ 794540 h 796921"/>
                  <a:gd name="connsiteX3" fmla="*/ 979198 w 1321323"/>
                  <a:gd name="connsiteY3" fmla="*/ 223041 h 796921"/>
                  <a:gd name="connsiteX4" fmla="*/ 824416 w 1321323"/>
                  <a:gd name="connsiteY4" fmla="*/ 75404 h 796921"/>
                  <a:gd name="connsiteX5" fmla="*/ 531523 w 1321323"/>
                  <a:gd name="connsiteY5" fmla="*/ 75404 h 796921"/>
                  <a:gd name="connsiteX6" fmla="*/ 352929 w 1321323"/>
                  <a:gd name="connsiteY6" fmla="*/ 234947 h 796921"/>
                  <a:gd name="connsiteX7" fmla="*/ 355309 w 1321323"/>
                  <a:gd name="connsiteY7" fmla="*/ 796921 h 796921"/>
                  <a:gd name="connsiteX8" fmla="*/ 38836 w 1321323"/>
                  <a:gd name="connsiteY8" fmla="*/ 1584 h 7969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21323" h="796921">
                    <a:moveTo>
                      <a:pt x="38836" y="1584"/>
                    </a:moveTo>
                    <a:lnTo>
                      <a:pt x="1279401" y="0"/>
                    </a:lnTo>
                    <a:cubicBezTo>
                      <a:pt x="1419081" y="249694"/>
                      <a:pt x="1181850" y="705838"/>
                      <a:pt x="976816" y="794540"/>
                    </a:cubicBezTo>
                    <a:lnTo>
                      <a:pt x="979198" y="223041"/>
                    </a:lnTo>
                    <a:cubicBezTo>
                      <a:pt x="980785" y="156366"/>
                      <a:pt x="915697" y="75404"/>
                      <a:pt x="824416" y="75404"/>
                    </a:cubicBezTo>
                    <a:lnTo>
                      <a:pt x="531523" y="75404"/>
                    </a:lnTo>
                    <a:cubicBezTo>
                      <a:pt x="445797" y="75404"/>
                      <a:pt x="352929" y="142078"/>
                      <a:pt x="352929" y="234947"/>
                    </a:cubicBezTo>
                    <a:cubicBezTo>
                      <a:pt x="353722" y="425447"/>
                      <a:pt x="354516" y="606421"/>
                      <a:pt x="355309" y="796921"/>
                    </a:cubicBezTo>
                    <a:cubicBezTo>
                      <a:pt x="18837" y="619916"/>
                      <a:pt x="-58080" y="273839"/>
                      <a:pt x="38836" y="1584"/>
                    </a:cubicBezTo>
                    <a:close/>
                  </a:path>
                </a:pathLst>
              </a:custGeom>
              <a:solidFill>
                <a:srgbClr val="223E45"/>
              </a:solidFill>
              <a:ln>
                <a:noFill/>
              </a:ln>
            </p:spPr>
            <p:txBody>
              <a:bodyPr vert="horz" wrap="square" lIns="91440" tIns="45720" rIns="91440" bIns="45720" numCol="1" rtlCol="0" anchor="t" anchorCtr="0" compatLnSpc="1">
                <a:prstTxWarp prst="textNoShape">
                  <a:avLst/>
                </a:prstTxWarp>
              </a:bodyPr>
              <a:lstStyle/>
              <a:p>
                <a:pPr algn="ctr" defTabSz="914422">
                  <a:defRPr/>
                </a:pPr>
                <a:endParaRPr lang="en-IN">
                  <a:solidFill>
                    <a:prstClr val="black"/>
                  </a:solidFill>
                  <a:latin typeface="Calibri" panose="020F0502020204030204"/>
                </a:endParaRPr>
              </a:p>
            </p:txBody>
          </p:sp>
          <p:sp>
            <p:nvSpPr>
              <p:cNvPr id="17" name="Rectangle 8">
                <a:extLst>
                  <a:ext uri="{FF2B5EF4-FFF2-40B4-BE49-F238E27FC236}">
                    <a16:creationId xmlns:a16="http://schemas.microsoft.com/office/drawing/2014/main" id="{580897B1-7C21-4CE2-B13D-11467A8F4B19}"/>
                  </a:ext>
                </a:extLst>
              </p:cNvPr>
              <p:cNvSpPr/>
              <p:nvPr/>
            </p:nvSpPr>
            <p:spPr bwMode="auto">
              <a:xfrm>
                <a:off x="2708424" y="4777927"/>
                <a:ext cx="1956252" cy="1275731"/>
              </a:xfrm>
              <a:custGeom>
                <a:avLst/>
                <a:gdLst>
                  <a:gd name="connsiteX0" fmla="*/ 0 w 1245160"/>
                  <a:gd name="connsiteY0" fmla="*/ 0 h 810760"/>
                  <a:gd name="connsiteX1" fmla="*/ 1245160 w 1245160"/>
                  <a:gd name="connsiteY1" fmla="*/ 0 h 810760"/>
                  <a:gd name="connsiteX2" fmla="*/ 1245160 w 1245160"/>
                  <a:gd name="connsiteY2" fmla="*/ 810760 h 810760"/>
                  <a:gd name="connsiteX3" fmla="*/ 0 w 1245160"/>
                  <a:gd name="connsiteY3" fmla="*/ 810760 h 810760"/>
                  <a:gd name="connsiteX4" fmla="*/ 0 w 1245160"/>
                  <a:gd name="connsiteY4" fmla="*/ 0 h 810760"/>
                  <a:gd name="connsiteX0" fmla="*/ 0 w 1245160"/>
                  <a:gd name="connsiteY0" fmla="*/ 1247 h 812007"/>
                  <a:gd name="connsiteX1" fmla="*/ 316471 w 1245160"/>
                  <a:gd name="connsiteY1" fmla="*/ 0 h 812007"/>
                  <a:gd name="connsiteX2" fmla="*/ 1245160 w 1245160"/>
                  <a:gd name="connsiteY2" fmla="*/ 1247 h 812007"/>
                  <a:gd name="connsiteX3" fmla="*/ 1245160 w 1245160"/>
                  <a:gd name="connsiteY3" fmla="*/ 812007 h 812007"/>
                  <a:gd name="connsiteX4" fmla="*/ 0 w 1245160"/>
                  <a:gd name="connsiteY4" fmla="*/ 812007 h 812007"/>
                  <a:gd name="connsiteX5" fmla="*/ 0 w 1245160"/>
                  <a:gd name="connsiteY5" fmla="*/ 1247 h 812007"/>
                  <a:gd name="connsiteX0" fmla="*/ 0 w 1245160"/>
                  <a:gd name="connsiteY0" fmla="*/ 1247 h 812007"/>
                  <a:gd name="connsiteX1" fmla="*/ 316471 w 1245160"/>
                  <a:gd name="connsiteY1" fmla="*/ 0 h 812007"/>
                  <a:gd name="connsiteX2" fmla="*/ 921309 w 1245160"/>
                  <a:gd name="connsiteY2" fmla="*/ 1 h 812007"/>
                  <a:gd name="connsiteX3" fmla="*/ 1245160 w 1245160"/>
                  <a:gd name="connsiteY3" fmla="*/ 1247 h 812007"/>
                  <a:gd name="connsiteX4" fmla="*/ 1245160 w 1245160"/>
                  <a:gd name="connsiteY4" fmla="*/ 812007 h 812007"/>
                  <a:gd name="connsiteX5" fmla="*/ 0 w 1245160"/>
                  <a:gd name="connsiteY5" fmla="*/ 812007 h 812007"/>
                  <a:gd name="connsiteX6" fmla="*/ 0 w 1245160"/>
                  <a:gd name="connsiteY6" fmla="*/ 1247 h 812007"/>
                  <a:gd name="connsiteX0" fmla="*/ 0 w 1245160"/>
                  <a:gd name="connsiteY0" fmla="*/ 1247 h 812007"/>
                  <a:gd name="connsiteX1" fmla="*/ 316471 w 1245160"/>
                  <a:gd name="connsiteY1" fmla="*/ 0 h 812007"/>
                  <a:gd name="connsiteX2" fmla="*/ 921309 w 1245160"/>
                  <a:gd name="connsiteY2" fmla="*/ 1 h 812007"/>
                  <a:gd name="connsiteX3" fmla="*/ 1245160 w 1245160"/>
                  <a:gd name="connsiteY3" fmla="*/ 812007 h 812007"/>
                  <a:gd name="connsiteX4" fmla="*/ 0 w 1245160"/>
                  <a:gd name="connsiteY4" fmla="*/ 812007 h 812007"/>
                  <a:gd name="connsiteX5" fmla="*/ 0 w 1245160"/>
                  <a:gd name="connsiteY5" fmla="*/ 1247 h 812007"/>
                  <a:gd name="connsiteX0" fmla="*/ 0 w 1245160"/>
                  <a:gd name="connsiteY0" fmla="*/ 1247 h 812007"/>
                  <a:gd name="connsiteX1" fmla="*/ 316471 w 1245160"/>
                  <a:gd name="connsiteY1" fmla="*/ 0 h 812007"/>
                  <a:gd name="connsiteX2" fmla="*/ 921309 w 1245160"/>
                  <a:gd name="connsiteY2" fmla="*/ 1 h 812007"/>
                  <a:gd name="connsiteX3" fmla="*/ 1078471 w 1245160"/>
                  <a:gd name="connsiteY3" fmla="*/ 390526 h 812007"/>
                  <a:gd name="connsiteX4" fmla="*/ 1245160 w 1245160"/>
                  <a:gd name="connsiteY4" fmla="*/ 812007 h 812007"/>
                  <a:gd name="connsiteX5" fmla="*/ 0 w 1245160"/>
                  <a:gd name="connsiteY5" fmla="*/ 812007 h 812007"/>
                  <a:gd name="connsiteX6" fmla="*/ 0 w 1245160"/>
                  <a:gd name="connsiteY6" fmla="*/ 1247 h 812007"/>
                  <a:gd name="connsiteX0" fmla="*/ 0 w 1245160"/>
                  <a:gd name="connsiteY0" fmla="*/ 1247 h 812007"/>
                  <a:gd name="connsiteX1" fmla="*/ 316471 w 1245160"/>
                  <a:gd name="connsiteY1" fmla="*/ 0 h 812007"/>
                  <a:gd name="connsiteX2" fmla="*/ 921309 w 1245160"/>
                  <a:gd name="connsiteY2" fmla="*/ 1 h 812007"/>
                  <a:gd name="connsiteX3" fmla="*/ 921309 w 1245160"/>
                  <a:gd name="connsiteY3" fmla="*/ 431008 h 812007"/>
                  <a:gd name="connsiteX4" fmla="*/ 1245160 w 1245160"/>
                  <a:gd name="connsiteY4" fmla="*/ 812007 h 812007"/>
                  <a:gd name="connsiteX5" fmla="*/ 0 w 1245160"/>
                  <a:gd name="connsiteY5" fmla="*/ 812007 h 812007"/>
                  <a:gd name="connsiteX6" fmla="*/ 0 w 1245160"/>
                  <a:gd name="connsiteY6" fmla="*/ 1247 h 812007"/>
                  <a:gd name="connsiteX0" fmla="*/ 0 w 1245160"/>
                  <a:gd name="connsiteY0" fmla="*/ 1247 h 812007"/>
                  <a:gd name="connsiteX1" fmla="*/ 316471 w 1245160"/>
                  <a:gd name="connsiteY1" fmla="*/ 0 h 812007"/>
                  <a:gd name="connsiteX2" fmla="*/ 921309 w 1245160"/>
                  <a:gd name="connsiteY2" fmla="*/ 1 h 812007"/>
                  <a:gd name="connsiteX3" fmla="*/ 921309 w 1245160"/>
                  <a:gd name="connsiteY3" fmla="*/ 431008 h 812007"/>
                  <a:gd name="connsiteX4" fmla="*/ 1245160 w 1245160"/>
                  <a:gd name="connsiteY4" fmla="*/ 812007 h 812007"/>
                  <a:gd name="connsiteX5" fmla="*/ 0 w 1245160"/>
                  <a:gd name="connsiteY5" fmla="*/ 812007 h 812007"/>
                  <a:gd name="connsiteX6" fmla="*/ 0 w 1245160"/>
                  <a:gd name="connsiteY6" fmla="*/ 1247 h 812007"/>
                  <a:gd name="connsiteX0" fmla="*/ 0 w 1245160"/>
                  <a:gd name="connsiteY0" fmla="*/ 1247 h 812007"/>
                  <a:gd name="connsiteX1" fmla="*/ 316471 w 1245160"/>
                  <a:gd name="connsiteY1" fmla="*/ 0 h 812007"/>
                  <a:gd name="connsiteX2" fmla="*/ 921309 w 1245160"/>
                  <a:gd name="connsiteY2" fmla="*/ 1 h 812007"/>
                  <a:gd name="connsiteX3" fmla="*/ 921309 w 1245160"/>
                  <a:gd name="connsiteY3" fmla="*/ 431008 h 812007"/>
                  <a:gd name="connsiteX4" fmla="*/ 1245160 w 1245160"/>
                  <a:gd name="connsiteY4" fmla="*/ 812007 h 812007"/>
                  <a:gd name="connsiteX5" fmla="*/ 0 w 1245160"/>
                  <a:gd name="connsiteY5" fmla="*/ 812007 h 812007"/>
                  <a:gd name="connsiteX6" fmla="*/ 0 w 1245160"/>
                  <a:gd name="connsiteY6" fmla="*/ 1247 h 812007"/>
                  <a:gd name="connsiteX0" fmla="*/ 0 w 1245160"/>
                  <a:gd name="connsiteY0" fmla="*/ 812007 h 812007"/>
                  <a:gd name="connsiteX1" fmla="*/ 316471 w 1245160"/>
                  <a:gd name="connsiteY1" fmla="*/ 0 h 812007"/>
                  <a:gd name="connsiteX2" fmla="*/ 921309 w 1245160"/>
                  <a:gd name="connsiteY2" fmla="*/ 1 h 812007"/>
                  <a:gd name="connsiteX3" fmla="*/ 921309 w 1245160"/>
                  <a:gd name="connsiteY3" fmla="*/ 431008 h 812007"/>
                  <a:gd name="connsiteX4" fmla="*/ 1245160 w 1245160"/>
                  <a:gd name="connsiteY4" fmla="*/ 812007 h 812007"/>
                  <a:gd name="connsiteX5" fmla="*/ 0 w 1245160"/>
                  <a:gd name="connsiteY5" fmla="*/ 812007 h 812007"/>
                  <a:gd name="connsiteX0" fmla="*/ 0 w 1245160"/>
                  <a:gd name="connsiteY0" fmla="*/ 812007 h 812007"/>
                  <a:gd name="connsiteX1" fmla="*/ 178359 w 1245160"/>
                  <a:gd name="connsiteY1" fmla="*/ 338139 h 812007"/>
                  <a:gd name="connsiteX2" fmla="*/ 316471 w 1245160"/>
                  <a:gd name="connsiteY2" fmla="*/ 0 h 812007"/>
                  <a:gd name="connsiteX3" fmla="*/ 921309 w 1245160"/>
                  <a:gd name="connsiteY3" fmla="*/ 1 h 812007"/>
                  <a:gd name="connsiteX4" fmla="*/ 921309 w 1245160"/>
                  <a:gd name="connsiteY4" fmla="*/ 431008 h 812007"/>
                  <a:gd name="connsiteX5" fmla="*/ 1245160 w 1245160"/>
                  <a:gd name="connsiteY5" fmla="*/ 812007 h 812007"/>
                  <a:gd name="connsiteX6" fmla="*/ 0 w 1245160"/>
                  <a:gd name="connsiteY6" fmla="*/ 812007 h 812007"/>
                  <a:gd name="connsiteX0" fmla="*/ 0 w 1245160"/>
                  <a:gd name="connsiteY0" fmla="*/ 812007 h 812007"/>
                  <a:gd name="connsiteX1" fmla="*/ 325996 w 1245160"/>
                  <a:gd name="connsiteY1" fmla="*/ 426245 h 812007"/>
                  <a:gd name="connsiteX2" fmla="*/ 316471 w 1245160"/>
                  <a:gd name="connsiteY2" fmla="*/ 0 h 812007"/>
                  <a:gd name="connsiteX3" fmla="*/ 921309 w 1245160"/>
                  <a:gd name="connsiteY3" fmla="*/ 1 h 812007"/>
                  <a:gd name="connsiteX4" fmla="*/ 921309 w 1245160"/>
                  <a:gd name="connsiteY4" fmla="*/ 431008 h 812007"/>
                  <a:gd name="connsiteX5" fmla="*/ 1245160 w 1245160"/>
                  <a:gd name="connsiteY5" fmla="*/ 812007 h 812007"/>
                  <a:gd name="connsiteX6" fmla="*/ 0 w 1245160"/>
                  <a:gd name="connsiteY6" fmla="*/ 812007 h 812007"/>
                  <a:gd name="connsiteX0" fmla="*/ 0 w 1245160"/>
                  <a:gd name="connsiteY0" fmla="*/ 812007 h 812007"/>
                  <a:gd name="connsiteX1" fmla="*/ 316471 w 1245160"/>
                  <a:gd name="connsiteY1" fmla="*/ 426245 h 812007"/>
                  <a:gd name="connsiteX2" fmla="*/ 316471 w 1245160"/>
                  <a:gd name="connsiteY2" fmla="*/ 0 h 812007"/>
                  <a:gd name="connsiteX3" fmla="*/ 921309 w 1245160"/>
                  <a:gd name="connsiteY3" fmla="*/ 1 h 812007"/>
                  <a:gd name="connsiteX4" fmla="*/ 921309 w 1245160"/>
                  <a:gd name="connsiteY4" fmla="*/ 431008 h 812007"/>
                  <a:gd name="connsiteX5" fmla="*/ 1245160 w 1245160"/>
                  <a:gd name="connsiteY5" fmla="*/ 812007 h 812007"/>
                  <a:gd name="connsiteX6" fmla="*/ 0 w 1245160"/>
                  <a:gd name="connsiteY6" fmla="*/ 812007 h 812007"/>
                  <a:gd name="connsiteX0" fmla="*/ 0 w 1245160"/>
                  <a:gd name="connsiteY0" fmla="*/ 812007 h 812007"/>
                  <a:gd name="connsiteX1" fmla="*/ 316471 w 1245160"/>
                  <a:gd name="connsiteY1" fmla="*/ 426245 h 812007"/>
                  <a:gd name="connsiteX2" fmla="*/ 316471 w 1245160"/>
                  <a:gd name="connsiteY2" fmla="*/ 0 h 812007"/>
                  <a:gd name="connsiteX3" fmla="*/ 921309 w 1245160"/>
                  <a:gd name="connsiteY3" fmla="*/ 1 h 812007"/>
                  <a:gd name="connsiteX4" fmla="*/ 921309 w 1245160"/>
                  <a:gd name="connsiteY4" fmla="*/ 431008 h 812007"/>
                  <a:gd name="connsiteX5" fmla="*/ 1245160 w 1245160"/>
                  <a:gd name="connsiteY5" fmla="*/ 812007 h 812007"/>
                  <a:gd name="connsiteX6" fmla="*/ 0 w 1245160"/>
                  <a:gd name="connsiteY6" fmla="*/ 812007 h 812007"/>
                  <a:gd name="connsiteX0" fmla="*/ 0 w 1245160"/>
                  <a:gd name="connsiteY0" fmla="*/ 812007 h 812007"/>
                  <a:gd name="connsiteX1" fmla="*/ 316471 w 1245160"/>
                  <a:gd name="connsiteY1" fmla="*/ 426245 h 812007"/>
                  <a:gd name="connsiteX2" fmla="*/ 316471 w 1245160"/>
                  <a:gd name="connsiteY2" fmla="*/ 0 h 812007"/>
                  <a:gd name="connsiteX3" fmla="*/ 921309 w 1245160"/>
                  <a:gd name="connsiteY3" fmla="*/ 1 h 812007"/>
                  <a:gd name="connsiteX4" fmla="*/ 921309 w 1245160"/>
                  <a:gd name="connsiteY4" fmla="*/ 431008 h 812007"/>
                  <a:gd name="connsiteX5" fmla="*/ 1245160 w 1245160"/>
                  <a:gd name="connsiteY5" fmla="*/ 812007 h 812007"/>
                  <a:gd name="connsiteX6" fmla="*/ 0 w 1245160"/>
                  <a:gd name="connsiteY6" fmla="*/ 812007 h 812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5160" h="812007">
                    <a:moveTo>
                      <a:pt x="0" y="812007"/>
                    </a:moveTo>
                    <a:cubicBezTo>
                      <a:pt x="41196" y="657227"/>
                      <a:pt x="170499" y="507207"/>
                      <a:pt x="316471" y="426245"/>
                    </a:cubicBezTo>
                    <a:lnTo>
                      <a:pt x="316471" y="0"/>
                    </a:lnTo>
                    <a:lnTo>
                      <a:pt x="921309" y="1"/>
                    </a:lnTo>
                    <a:lnTo>
                      <a:pt x="921309" y="431008"/>
                    </a:lnTo>
                    <a:cubicBezTo>
                      <a:pt x="1103078" y="524671"/>
                      <a:pt x="1225316" y="685007"/>
                      <a:pt x="1245160" y="812007"/>
                    </a:cubicBezTo>
                    <a:lnTo>
                      <a:pt x="0" y="812007"/>
                    </a:lnTo>
                    <a:close/>
                  </a:path>
                </a:pathLst>
              </a:custGeom>
              <a:solidFill>
                <a:srgbClr val="234F55"/>
              </a:solidFill>
              <a:ln>
                <a:noFill/>
              </a:ln>
            </p:spPr>
            <p:txBody>
              <a:bodyPr vert="horz" wrap="square" lIns="91440" tIns="45720" rIns="91440" bIns="45720" numCol="1" rtlCol="0" anchor="t" anchorCtr="0" compatLnSpc="1">
                <a:prstTxWarp prst="textNoShape">
                  <a:avLst/>
                </a:prstTxWarp>
              </a:bodyPr>
              <a:lstStyle/>
              <a:p>
                <a:pPr algn="ctr" defTabSz="914422">
                  <a:defRPr/>
                </a:pPr>
                <a:endParaRPr lang="en-IN">
                  <a:solidFill>
                    <a:prstClr val="black"/>
                  </a:solidFill>
                  <a:latin typeface="Calibri" panose="020F0502020204030204"/>
                </a:endParaRPr>
              </a:p>
            </p:txBody>
          </p:sp>
          <p:sp>
            <p:nvSpPr>
              <p:cNvPr id="18" name="Rectangle 17">
                <a:extLst>
                  <a:ext uri="{FF2B5EF4-FFF2-40B4-BE49-F238E27FC236}">
                    <a16:creationId xmlns:a16="http://schemas.microsoft.com/office/drawing/2014/main" id="{1AA78F14-14A2-4FDC-8EE9-63ADDE540AA0}"/>
                  </a:ext>
                </a:extLst>
              </p:cNvPr>
              <p:cNvSpPr/>
              <p:nvPr/>
            </p:nvSpPr>
            <p:spPr bwMode="auto">
              <a:xfrm>
                <a:off x="3205271" y="3551009"/>
                <a:ext cx="949224" cy="1226918"/>
              </a:xfrm>
              <a:prstGeom prst="rect">
                <a:avLst/>
              </a:prstGeom>
              <a:solidFill>
                <a:srgbClr val="216467"/>
              </a:solidFill>
              <a:ln>
                <a:noFill/>
              </a:ln>
            </p:spPr>
            <p:txBody>
              <a:bodyPr vert="horz" wrap="square" lIns="91440" tIns="45720" rIns="91440" bIns="45720" numCol="1" rtlCol="0" anchor="t" anchorCtr="0" compatLnSpc="1">
                <a:prstTxWarp prst="textNoShape">
                  <a:avLst/>
                </a:prstTxWarp>
              </a:bodyPr>
              <a:lstStyle/>
              <a:p>
                <a:pPr algn="ctr" defTabSz="914422">
                  <a:defRPr/>
                </a:pPr>
                <a:endParaRPr lang="en-IN">
                  <a:solidFill>
                    <a:prstClr val="black"/>
                  </a:solidFill>
                  <a:latin typeface="Calibri" panose="020F0502020204030204"/>
                </a:endParaRPr>
              </a:p>
            </p:txBody>
          </p:sp>
          <p:sp>
            <p:nvSpPr>
              <p:cNvPr id="19" name="Rectangle 8">
                <a:extLst>
                  <a:ext uri="{FF2B5EF4-FFF2-40B4-BE49-F238E27FC236}">
                    <a16:creationId xmlns:a16="http://schemas.microsoft.com/office/drawing/2014/main" id="{69103091-0587-4497-880A-75E77315868A}"/>
                  </a:ext>
                </a:extLst>
              </p:cNvPr>
              <p:cNvSpPr/>
              <p:nvPr/>
            </p:nvSpPr>
            <p:spPr bwMode="auto">
              <a:xfrm flipV="1">
                <a:off x="2708424" y="2277028"/>
                <a:ext cx="1956252" cy="1275731"/>
              </a:xfrm>
              <a:custGeom>
                <a:avLst/>
                <a:gdLst>
                  <a:gd name="connsiteX0" fmla="*/ 0 w 1245160"/>
                  <a:gd name="connsiteY0" fmla="*/ 0 h 810760"/>
                  <a:gd name="connsiteX1" fmla="*/ 1245160 w 1245160"/>
                  <a:gd name="connsiteY1" fmla="*/ 0 h 810760"/>
                  <a:gd name="connsiteX2" fmla="*/ 1245160 w 1245160"/>
                  <a:gd name="connsiteY2" fmla="*/ 810760 h 810760"/>
                  <a:gd name="connsiteX3" fmla="*/ 0 w 1245160"/>
                  <a:gd name="connsiteY3" fmla="*/ 810760 h 810760"/>
                  <a:gd name="connsiteX4" fmla="*/ 0 w 1245160"/>
                  <a:gd name="connsiteY4" fmla="*/ 0 h 810760"/>
                  <a:gd name="connsiteX0" fmla="*/ 0 w 1245160"/>
                  <a:gd name="connsiteY0" fmla="*/ 1247 h 812007"/>
                  <a:gd name="connsiteX1" fmla="*/ 316471 w 1245160"/>
                  <a:gd name="connsiteY1" fmla="*/ 0 h 812007"/>
                  <a:gd name="connsiteX2" fmla="*/ 1245160 w 1245160"/>
                  <a:gd name="connsiteY2" fmla="*/ 1247 h 812007"/>
                  <a:gd name="connsiteX3" fmla="*/ 1245160 w 1245160"/>
                  <a:gd name="connsiteY3" fmla="*/ 812007 h 812007"/>
                  <a:gd name="connsiteX4" fmla="*/ 0 w 1245160"/>
                  <a:gd name="connsiteY4" fmla="*/ 812007 h 812007"/>
                  <a:gd name="connsiteX5" fmla="*/ 0 w 1245160"/>
                  <a:gd name="connsiteY5" fmla="*/ 1247 h 812007"/>
                  <a:gd name="connsiteX0" fmla="*/ 0 w 1245160"/>
                  <a:gd name="connsiteY0" fmla="*/ 1247 h 812007"/>
                  <a:gd name="connsiteX1" fmla="*/ 316471 w 1245160"/>
                  <a:gd name="connsiteY1" fmla="*/ 0 h 812007"/>
                  <a:gd name="connsiteX2" fmla="*/ 921309 w 1245160"/>
                  <a:gd name="connsiteY2" fmla="*/ 1 h 812007"/>
                  <a:gd name="connsiteX3" fmla="*/ 1245160 w 1245160"/>
                  <a:gd name="connsiteY3" fmla="*/ 1247 h 812007"/>
                  <a:gd name="connsiteX4" fmla="*/ 1245160 w 1245160"/>
                  <a:gd name="connsiteY4" fmla="*/ 812007 h 812007"/>
                  <a:gd name="connsiteX5" fmla="*/ 0 w 1245160"/>
                  <a:gd name="connsiteY5" fmla="*/ 812007 h 812007"/>
                  <a:gd name="connsiteX6" fmla="*/ 0 w 1245160"/>
                  <a:gd name="connsiteY6" fmla="*/ 1247 h 812007"/>
                  <a:gd name="connsiteX0" fmla="*/ 0 w 1245160"/>
                  <a:gd name="connsiteY0" fmla="*/ 1247 h 812007"/>
                  <a:gd name="connsiteX1" fmla="*/ 316471 w 1245160"/>
                  <a:gd name="connsiteY1" fmla="*/ 0 h 812007"/>
                  <a:gd name="connsiteX2" fmla="*/ 921309 w 1245160"/>
                  <a:gd name="connsiteY2" fmla="*/ 1 h 812007"/>
                  <a:gd name="connsiteX3" fmla="*/ 1245160 w 1245160"/>
                  <a:gd name="connsiteY3" fmla="*/ 812007 h 812007"/>
                  <a:gd name="connsiteX4" fmla="*/ 0 w 1245160"/>
                  <a:gd name="connsiteY4" fmla="*/ 812007 h 812007"/>
                  <a:gd name="connsiteX5" fmla="*/ 0 w 1245160"/>
                  <a:gd name="connsiteY5" fmla="*/ 1247 h 812007"/>
                  <a:gd name="connsiteX0" fmla="*/ 0 w 1245160"/>
                  <a:gd name="connsiteY0" fmla="*/ 1247 h 812007"/>
                  <a:gd name="connsiteX1" fmla="*/ 316471 w 1245160"/>
                  <a:gd name="connsiteY1" fmla="*/ 0 h 812007"/>
                  <a:gd name="connsiteX2" fmla="*/ 921309 w 1245160"/>
                  <a:gd name="connsiteY2" fmla="*/ 1 h 812007"/>
                  <a:gd name="connsiteX3" fmla="*/ 1078471 w 1245160"/>
                  <a:gd name="connsiteY3" fmla="*/ 390526 h 812007"/>
                  <a:gd name="connsiteX4" fmla="*/ 1245160 w 1245160"/>
                  <a:gd name="connsiteY4" fmla="*/ 812007 h 812007"/>
                  <a:gd name="connsiteX5" fmla="*/ 0 w 1245160"/>
                  <a:gd name="connsiteY5" fmla="*/ 812007 h 812007"/>
                  <a:gd name="connsiteX6" fmla="*/ 0 w 1245160"/>
                  <a:gd name="connsiteY6" fmla="*/ 1247 h 812007"/>
                  <a:gd name="connsiteX0" fmla="*/ 0 w 1245160"/>
                  <a:gd name="connsiteY0" fmla="*/ 1247 h 812007"/>
                  <a:gd name="connsiteX1" fmla="*/ 316471 w 1245160"/>
                  <a:gd name="connsiteY1" fmla="*/ 0 h 812007"/>
                  <a:gd name="connsiteX2" fmla="*/ 921309 w 1245160"/>
                  <a:gd name="connsiteY2" fmla="*/ 1 h 812007"/>
                  <a:gd name="connsiteX3" fmla="*/ 921309 w 1245160"/>
                  <a:gd name="connsiteY3" fmla="*/ 431008 h 812007"/>
                  <a:gd name="connsiteX4" fmla="*/ 1245160 w 1245160"/>
                  <a:gd name="connsiteY4" fmla="*/ 812007 h 812007"/>
                  <a:gd name="connsiteX5" fmla="*/ 0 w 1245160"/>
                  <a:gd name="connsiteY5" fmla="*/ 812007 h 812007"/>
                  <a:gd name="connsiteX6" fmla="*/ 0 w 1245160"/>
                  <a:gd name="connsiteY6" fmla="*/ 1247 h 812007"/>
                  <a:gd name="connsiteX0" fmla="*/ 0 w 1245160"/>
                  <a:gd name="connsiteY0" fmla="*/ 1247 h 812007"/>
                  <a:gd name="connsiteX1" fmla="*/ 316471 w 1245160"/>
                  <a:gd name="connsiteY1" fmla="*/ 0 h 812007"/>
                  <a:gd name="connsiteX2" fmla="*/ 921309 w 1245160"/>
                  <a:gd name="connsiteY2" fmla="*/ 1 h 812007"/>
                  <a:gd name="connsiteX3" fmla="*/ 921309 w 1245160"/>
                  <a:gd name="connsiteY3" fmla="*/ 431008 h 812007"/>
                  <a:gd name="connsiteX4" fmla="*/ 1245160 w 1245160"/>
                  <a:gd name="connsiteY4" fmla="*/ 812007 h 812007"/>
                  <a:gd name="connsiteX5" fmla="*/ 0 w 1245160"/>
                  <a:gd name="connsiteY5" fmla="*/ 812007 h 812007"/>
                  <a:gd name="connsiteX6" fmla="*/ 0 w 1245160"/>
                  <a:gd name="connsiteY6" fmla="*/ 1247 h 812007"/>
                  <a:gd name="connsiteX0" fmla="*/ 0 w 1245160"/>
                  <a:gd name="connsiteY0" fmla="*/ 1247 h 812007"/>
                  <a:gd name="connsiteX1" fmla="*/ 316471 w 1245160"/>
                  <a:gd name="connsiteY1" fmla="*/ 0 h 812007"/>
                  <a:gd name="connsiteX2" fmla="*/ 921309 w 1245160"/>
                  <a:gd name="connsiteY2" fmla="*/ 1 h 812007"/>
                  <a:gd name="connsiteX3" fmla="*/ 921309 w 1245160"/>
                  <a:gd name="connsiteY3" fmla="*/ 431008 h 812007"/>
                  <a:gd name="connsiteX4" fmla="*/ 1245160 w 1245160"/>
                  <a:gd name="connsiteY4" fmla="*/ 812007 h 812007"/>
                  <a:gd name="connsiteX5" fmla="*/ 0 w 1245160"/>
                  <a:gd name="connsiteY5" fmla="*/ 812007 h 812007"/>
                  <a:gd name="connsiteX6" fmla="*/ 0 w 1245160"/>
                  <a:gd name="connsiteY6" fmla="*/ 1247 h 812007"/>
                  <a:gd name="connsiteX0" fmla="*/ 0 w 1245160"/>
                  <a:gd name="connsiteY0" fmla="*/ 812007 h 812007"/>
                  <a:gd name="connsiteX1" fmla="*/ 316471 w 1245160"/>
                  <a:gd name="connsiteY1" fmla="*/ 0 h 812007"/>
                  <a:gd name="connsiteX2" fmla="*/ 921309 w 1245160"/>
                  <a:gd name="connsiteY2" fmla="*/ 1 h 812007"/>
                  <a:gd name="connsiteX3" fmla="*/ 921309 w 1245160"/>
                  <a:gd name="connsiteY3" fmla="*/ 431008 h 812007"/>
                  <a:gd name="connsiteX4" fmla="*/ 1245160 w 1245160"/>
                  <a:gd name="connsiteY4" fmla="*/ 812007 h 812007"/>
                  <a:gd name="connsiteX5" fmla="*/ 0 w 1245160"/>
                  <a:gd name="connsiteY5" fmla="*/ 812007 h 812007"/>
                  <a:gd name="connsiteX0" fmla="*/ 0 w 1245160"/>
                  <a:gd name="connsiteY0" fmla="*/ 812007 h 812007"/>
                  <a:gd name="connsiteX1" fmla="*/ 178359 w 1245160"/>
                  <a:gd name="connsiteY1" fmla="*/ 338139 h 812007"/>
                  <a:gd name="connsiteX2" fmla="*/ 316471 w 1245160"/>
                  <a:gd name="connsiteY2" fmla="*/ 0 h 812007"/>
                  <a:gd name="connsiteX3" fmla="*/ 921309 w 1245160"/>
                  <a:gd name="connsiteY3" fmla="*/ 1 h 812007"/>
                  <a:gd name="connsiteX4" fmla="*/ 921309 w 1245160"/>
                  <a:gd name="connsiteY4" fmla="*/ 431008 h 812007"/>
                  <a:gd name="connsiteX5" fmla="*/ 1245160 w 1245160"/>
                  <a:gd name="connsiteY5" fmla="*/ 812007 h 812007"/>
                  <a:gd name="connsiteX6" fmla="*/ 0 w 1245160"/>
                  <a:gd name="connsiteY6" fmla="*/ 812007 h 812007"/>
                  <a:gd name="connsiteX0" fmla="*/ 0 w 1245160"/>
                  <a:gd name="connsiteY0" fmla="*/ 812007 h 812007"/>
                  <a:gd name="connsiteX1" fmla="*/ 325996 w 1245160"/>
                  <a:gd name="connsiteY1" fmla="*/ 426245 h 812007"/>
                  <a:gd name="connsiteX2" fmla="*/ 316471 w 1245160"/>
                  <a:gd name="connsiteY2" fmla="*/ 0 h 812007"/>
                  <a:gd name="connsiteX3" fmla="*/ 921309 w 1245160"/>
                  <a:gd name="connsiteY3" fmla="*/ 1 h 812007"/>
                  <a:gd name="connsiteX4" fmla="*/ 921309 w 1245160"/>
                  <a:gd name="connsiteY4" fmla="*/ 431008 h 812007"/>
                  <a:gd name="connsiteX5" fmla="*/ 1245160 w 1245160"/>
                  <a:gd name="connsiteY5" fmla="*/ 812007 h 812007"/>
                  <a:gd name="connsiteX6" fmla="*/ 0 w 1245160"/>
                  <a:gd name="connsiteY6" fmla="*/ 812007 h 812007"/>
                  <a:gd name="connsiteX0" fmla="*/ 0 w 1245160"/>
                  <a:gd name="connsiteY0" fmla="*/ 812007 h 812007"/>
                  <a:gd name="connsiteX1" fmla="*/ 316471 w 1245160"/>
                  <a:gd name="connsiteY1" fmla="*/ 426245 h 812007"/>
                  <a:gd name="connsiteX2" fmla="*/ 316471 w 1245160"/>
                  <a:gd name="connsiteY2" fmla="*/ 0 h 812007"/>
                  <a:gd name="connsiteX3" fmla="*/ 921309 w 1245160"/>
                  <a:gd name="connsiteY3" fmla="*/ 1 h 812007"/>
                  <a:gd name="connsiteX4" fmla="*/ 921309 w 1245160"/>
                  <a:gd name="connsiteY4" fmla="*/ 431008 h 812007"/>
                  <a:gd name="connsiteX5" fmla="*/ 1245160 w 1245160"/>
                  <a:gd name="connsiteY5" fmla="*/ 812007 h 812007"/>
                  <a:gd name="connsiteX6" fmla="*/ 0 w 1245160"/>
                  <a:gd name="connsiteY6" fmla="*/ 812007 h 812007"/>
                  <a:gd name="connsiteX0" fmla="*/ 0 w 1245160"/>
                  <a:gd name="connsiteY0" fmla="*/ 812007 h 812007"/>
                  <a:gd name="connsiteX1" fmla="*/ 316471 w 1245160"/>
                  <a:gd name="connsiteY1" fmla="*/ 426245 h 812007"/>
                  <a:gd name="connsiteX2" fmla="*/ 316471 w 1245160"/>
                  <a:gd name="connsiteY2" fmla="*/ 0 h 812007"/>
                  <a:gd name="connsiteX3" fmla="*/ 921309 w 1245160"/>
                  <a:gd name="connsiteY3" fmla="*/ 1 h 812007"/>
                  <a:gd name="connsiteX4" fmla="*/ 921309 w 1245160"/>
                  <a:gd name="connsiteY4" fmla="*/ 431008 h 812007"/>
                  <a:gd name="connsiteX5" fmla="*/ 1245160 w 1245160"/>
                  <a:gd name="connsiteY5" fmla="*/ 812007 h 812007"/>
                  <a:gd name="connsiteX6" fmla="*/ 0 w 1245160"/>
                  <a:gd name="connsiteY6" fmla="*/ 812007 h 812007"/>
                  <a:gd name="connsiteX0" fmla="*/ 0 w 1245160"/>
                  <a:gd name="connsiteY0" fmla="*/ 812007 h 812007"/>
                  <a:gd name="connsiteX1" fmla="*/ 316471 w 1245160"/>
                  <a:gd name="connsiteY1" fmla="*/ 426245 h 812007"/>
                  <a:gd name="connsiteX2" fmla="*/ 316471 w 1245160"/>
                  <a:gd name="connsiteY2" fmla="*/ 0 h 812007"/>
                  <a:gd name="connsiteX3" fmla="*/ 921309 w 1245160"/>
                  <a:gd name="connsiteY3" fmla="*/ 1 h 812007"/>
                  <a:gd name="connsiteX4" fmla="*/ 921309 w 1245160"/>
                  <a:gd name="connsiteY4" fmla="*/ 431008 h 812007"/>
                  <a:gd name="connsiteX5" fmla="*/ 1245160 w 1245160"/>
                  <a:gd name="connsiteY5" fmla="*/ 812007 h 812007"/>
                  <a:gd name="connsiteX6" fmla="*/ 0 w 1245160"/>
                  <a:gd name="connsiteY6" fmla="*/ 812007 h 812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5160" h="812007">
                    <a:moveTo>
                      <a:pt x="0" y="812007"/>
                    </a:moveTo>
                    <a:cubicBezTo>
                      <a:pt x="41196" y="657227"/>
                      <a:pt x="170499" y="507207"/>
                      <a:pt x="316471" y="426245"/>
                    </a:cubicBezTo>
                    <a:lnTo>
                      <a:pt x="316471" y="0"/>
                    </a:lnTo>
                    <a:lnTo>
                      <a:pt x="921309" y="1"/>
                    </a:lnTo>
                    <a:lnTo>
                      <a:pt x="921309" y="431008"/>
                    </a:lnTo>
                    <a:cubicBezTo>
                      <a:pt x="1103078" y="524671"/>
                      <a:pt x="1225316" y="685007"/>
                      <a:pt x="1245160" y="812007"/>
                    </a:cubicBezTo>
                    <a:lnTo>
                      <a:pt x="0" y="812007"/>
                    </a:lnTo>
                    <a:close/>
                  </a:path>
                </a:pathLst>
              </a:custGeom>
              <a:solidFill>
                <a:srgbClr val="1C7879"/>
              </a:solidFill>
              <a:ln>
                <a:noFill/>
              </a:ln>
            </p:spPr>
            <p:txBody>
              <a:bodyPr vert="horz" wrap="square" lIns="91440" tIns="45720" rIns="91440" bIns="45720" numCol="1" rtlCol="0" anchor="t" anchorCtr="0" compatLnSpc="1">
                <a:prstTxWarp prst="textNoShape">
                  <a:avLst/>
                </a:prstTxWarp>
              </a:bodyPr>
              <a:lstStyle/>
              <a:p>
                <a:pPr algn="ctr" defTabSz="914422">
                  <a:defRPr/>
                </a:pPr>
                <a:endParaRPr lang="en-IN">
                  <a:solidFill>
                    <a:prstClr val="black"/>
                  </a:solidFill>
                  <a:latin typeface="Calibri" panose="020F0502020204030204"/>
                </a:endParaRPr>
              </a:p>
            </p:txBody>
          </p:sp>
          <p:sp>
            <p:nvSpPr>
              <p:cNvPr id="20" name="Rectangle 8">
                <a:extLst>
                  <a:ext uri="{FF2B5EF4-FFF2-40B4-BE49-F238E27FC236}">
                    <a16:creationId xmlns:a16="http://schemas.microsoft.com/office/drawing/2014/main" id="{DBB67D5D-B7AD-484B-B310-F01699F39F69}"/>
                  </a:ext>
                </a:extLst>
              </p:cNvPr>
              <p:cNvSpPr/>
              <p:nvPr/>
            </p:nvSpPr>
            <p:spPr bwMode="auto">
              <a:xfrm flipV="1">
                <a:off x="3199293" y="1021919"/>
                <a:ext cx="431874" cy="1169660"/>
              </a:xfrm>
              <a:custGeom>
                <a:avLst/>
                <a:gdLst>
                  <a:gd name="connsiteX0" fmla="*/ 0 w 341023"/>
                  <a:gd name="connsiteY0" fmla="*/ 0 h 742892"/>
                  <a:gd name="connsiteX1" fmla="*/ 341023 w 341023"/>
                  <a:gd name="connsiteY1" fmla="*/ 0 h 742892"/>
                  <a:gd name="connsiteX2" fmla="*/ 341023 w 341023"/>
                  <a:gd name="connsiteY2" fmla="*/ 742892 h 742892"/>
                  <a:gd name="connsiteX3" fmla="*/ 0 w 341023"/>
                  <a:gd name="connsiteY3" fmla="*/ 742892 h 742892"/>
                  <a:gd name="connsiteX4" fmla="*/ 0 w 341023"/>
                  <a:gd name="connsiteY4" fmla="*/ 0 h 742892"/>
                  <a:gd name="connsiteX0" fmla="*/ 0 w 341023"/>
                  <a:gd name="connsiteY0" fmla="*/ 0 h 742892"/>
                  <a:gd name="connsiteX1" fmla="*/ 341023 w 341023"/>
                  <a:gd name="connsiteY1" fmla="*/ 0 h 742892"/>
                  <a:gd name="connsiteX2" fmla="*/ 341023 w 341023"/>
                  <a:gd name="connsiteY2" fmla="*/ 18993 h 742892"/>
                  <a:gd name="connsiteX3" fmla="*/ 341023 w 341023"/>
                  <a:gd name="connsiteY3" fmla="*/ 742892 h 742892"/>
                  <a:gd name="connsiteX4" fmla="*/ 0 w 341023"/>
                  <a:gd name="connsiteY4" fmla="*/ 742892 h 742892"/>
                  <a:gd name="connsiteX5" fmla="*/ 0 w 341023"/>
                  <a:gd name="connsiteY5" fmla="*/ 0 h 742892"/>
                  <a:gd name="connsiteX0" fmla="*/ 0 w 341023"/>
                  <a:gd name="connsiteY0" fmla="*/ 0 h 742892"/>
                  <a:gd name="connsiteX1" fmla="*/ 341023 w 341023"/>
                  <a:gd name="connsiteY1" fmla="*/ 0 h 742892"/>
                  <a:gd name="connsiteX2" fmla="*/ 341023 w 341023"/>
                  <a:gd name="connsiteY2" fmla="*/ 18993 h 742892"/>
                  <a:gd name="connsiteX3" fmla="*/ 341023 w 341023"/>
                  <a:gd name="connsiteY3" fmla="*/ 742892 h 742892"/>
                  <a:gd name="connsiteX4" fmla="*/ 210054 w 341023"/>
                  <a:gd name="connsiteY4" fmla="*/ 740511 h 742892"/>
                  <a:gd name="connsiteX5" fmla="*/ 0 w 341023"/>
                  <a:gd name="connsiteY5" fmla="*/ 742892 h 742892"/>
                  <a:gd name="connsiteX6" fmla="*/ 0 w 341023"/>
                  <a:gd name="connsiteY6" fmla="*/ 0 h 742892"/>
                  <a:gd name="connsiteX0" fmla="*/ 0 w 341023"/>
                  <a:gd name="connsiteY0" fmla="*/ 0 h 742892"/>
                  <a:gd name="connsiteX1" fmla="*/ 341023 w 341023"/>
                  <a:gd name="connsiteY1" fmla="*/ 0 h 742892"/>
                  <a:gd name="connsiteX2" fmla="*/ 341023 w 341023"/>
                  <a:gd name="connsiteY2" fmla="*/ 18993 h 742892"/>
                  <a:gd name="connsiteX3" fmla="*/ 210054 w 341023"/>
                  <a:gd name="connsiteY3" fmla="*/ 740511 h 742892"/>
                  <a:gd name="connsiteX4" fmla="*/ 0 w 341023"/>
                  <a:gd name="connsiteY4" fmla="*/ 742892 h 742892"/>
                  <a:gd name="connsiteX5" fmla="*/ 0 w 341023"/>
                  <a:gd name="connsiteY5" fmla="*/ 0 h 742892"/>
                  <a:gd name="connsiteX0" fmla="*/ 0 w 341023"/>
                  <a:gd name="connsiteY0" fmla="*/ 0 h 742893"/>
                  <a:gd name="connsiteX1" fmla="*/ 341023 w 341023"/>
                  <a:gd name="connsiteY1" fmla="*/ 0 h 742893"/>
                  <a:gd name="connsiteX2" fmla="*/ 341023 w 341023"/>
                  <a:gd name="connsiteY2" fmla="*/ 18993 h 742893"/>
                  <a:gd name="connsiteX3" fmla="*/ 210054 w 341023"/>
                  <a:gd name="connsiteY3" fmla="*/ 740511 h 742893"/>
                  <a:gd name="connsiteX4" fmla="*/ 62416 w 341023"/>
                  <a:gd name="connsiteY4" fmla="*/ 742893 h 742893"/>
                  <a:gd name="connsiteX5" fmla="*/ 0 w 341023"/>
                  <a:gd name="connsiteY5" fmla="*/ 742892 h 742893"/>
                  <a:gd name="connsiteX6" fmla="*/ 0 w 341023"/>
                  <a:gd name="connsiteY6" fmla="*/ 0 h 742893"/>
                  <a:gd name="connsiteX0" fmla="*/ 0 w 341023"/>
                  <a:gd name="connsiteY0" fmla="*/ 0 h 742893"/>
                  <a:gd name="connsiteX1" fmla="*/ 341023 w 341023"/>
                  <a:gd name="connsiteY1" fmla="*/ 0 h 742893"/>
                  <a:gd name="connsiteX2" fmla="*/ 341023 w 341023"/>
                  <a:gd name="connsiteY2" fmla="*/ 18993 h 742893"/>
                  <a:gd name="connsiteX3" fmla="*/ 210054 w 341023"/>
                  <a:gd name="connsiteY3" fmla="*/ 740511 h 742893"/>
                  <a:gd name="connsiteX4" fmla="*/ 62416 w 341023"/>
                  <a:gd name="connsiteY4" fmla="*/ 742893 h 742893"/>
                  <a:gd name="connsiteX5" fmla="*/ 0 w 341023"/>
                  <a:gd name="connsiteY5" fmla="*/ 0 h 742893"/>
                  <a:gd name="connsiteX0" fmla="*/ 0 w 341023"/>
                  <a:gd name="connsiteY0" fmla="*/ 2439 h 745332"/>
                  <a:gd name="connsiteX1" fmla="*/ 62416 w 341023"/>
                  <a:gd name="connsiteY1" fmla="*/ 0 h 745332"/>
                  <a:gd name="connsiteX2" fmla="*/ 341023 w 341023"/>
                  <a:gd name="connsiteY2" fmla="*/ 2439 h 745332"/>
                  <a:gd name="connsiteX3" fmla="*/ 341023 w 341023"/>
                  <a:gd name="connsiteY3" fmla="*/ 21432 h 745332"/>
                  <a:gd name="connsiteX4" fmla="*/ 210054 w 341023"/>
                  <a:gd name="connsiteY4" fmla="*/ 742950 h 745332"/>
                  <a:gd name="connsiteX5" fmla="*/ 62416 w 341023"/>
                  <a:gd name="connsiteY5" fmla="*/ 745332 h 745332"/>
                  <a:gd name="connsiteX6" fmla="*/ 0 w 341023"/>
                  <a:gd name="connsiteY6" fmla="*/ 2439 h 745332"/>
                  <a:gd name="connsiteX0" fmla="*/ 0 w 278607"/>
                  <a:gd name="connsiteY0" fmla="*/ 745332 h 745332"/>
                  <a:gd name="connsiteX1" fmla="*/ 0 w 278607"/>
                  <a:gd name="connsiteY1" fmla="*/ 0 h 745332"/>
                  <a:gd name="connsiteX2" fmla="*/ 278607 w 278607"/>
                  <a:gd name="connsiteY2" fmla="*/ 2439 h 745332"/>
                  <a:gd name="connsiteX3" fmla="*/ 278607 w 278607"/>
                  <a:gd name="connsiteY3" fmla="*/ 21432 h 745332"/>
                  <a:gd name="connsiteX4" fmla="*/ 147638 w 278607"/>
                  <a:gd name="connsiteY4" fmla="*/ 742950 h 745332"/>
                  <a:gd name="connsiteX5" fmla="*/ 0 w 278607"/>
                  <a:gd name="connsiteY5" fmla="*/ 745332 h 745332"/>
                  <a:gd name="connsiteX0" fmla="*/ 0 w 278607"/>
                  <a:gd name="connsiteY0" fmla="*/ 745332 h 745332"/>
                  <a:gd name="connsiteX1" fmla="*/ 0 w 278607"/>
                  <a:gd name="connsiteY1" fmla="*/ 0 h 745332"/>
                  <a:gd name="connsiteX2" fmla="*/ 278607 w 278607"/>
                  <a:gd name="connsiteY2" fmla="*/ 2439 h 745332"/>
                  <a:gd name="connsiteX3" fmla="*/ 278607 w 278607"/>
                  <a:gd name="connsiteY3" fmla="*/ 21432 h 745332"/>
                  <a:gd name="connsiteX4" fmla="*/ 235744 w 278607"/>
                  <a:gd name="connsiteY4" fmla="*/ 269082 h 745332"/>
                  <a:gd name="connsiteX5" fmla="*/ 147638 w 278607"/>
                  <a:gd name="connsiteY5" fmla="*/ 742950 h 745332"/>
                  <a:gd name="connsiteX6" fmla="*/ 0 w 278607"/>
                  <a:gd name="connsiteY6" fmla="*/ 745332 h 745332"/>
                  <a:gd name="connsiteX0" fmla="*/ 0 w 278607"/>
                  <a:gd name="connsiteY0" fmla="*/ 745332 h 745332"/>
                  <a:gd name="connsiteX1" fmla="*/ 0 w 278607"/>
                  <a:gd name="connsiteY1" fmla="*/ 0 h 745332"/>
                  <a:gd name="connsiteX2" fmla="*/ 278607 w 278607"/>
                  <a:gd name="connsiteY2" fmla="*/ 2439 h 745332"/>
                  <a:gd name="connsiteX3" fmla="*/ 278607 w 278607"/>
                  <a:gd name="connsiteY3" fmla="*/ 21432 h 745332"/>
                  <a:gd name="connsiteX4" fmla="*/ 150019 w 278607"/>
                  <a:gd name="connsiteY4" fmla="*/ 183357 h 745332"/>
                  <a:gd name="connsiteX5" fmla="*/ 147638 w 278607"/>
                  <a:gd name="connsiteY5" fmla="*/ 742950 h 745332"/>
                  <a:gd name="connsiteX6" fmla="*/ 0 w 278607"/>
                  <a:gd name="connsiteY6" fmla="*/ 745332 h 745332"/>
                  <a:gd name="connsiteX0" fmla="*/ 0 w 278607"/>
                  <a:gd name="connsiteY0" fmla="*/ 745332 h 745332"/>
                  <a:gd name="connsiteX1" fmla="*/ 0 w 278607"/>
                  <a:gd name="connsiteY1" fmla="*/ 0 h 745332"/>
                  <a:gd name="connsiteX2" fmla="*/ 278607 w 278607"/>
                  <a:gd name="connsiteY2" fmla="*/ 2439 h 745332"/>
                  <a:gd name="connsiteX3" fmla="*/ 278607 w 278607"/>
                  <a:gd name="connsiteY3" fmla="*/ 21432 h 745332"/>
                  <a:gd name="connsiteX4" fmla="*/ 150019 w 278607"/>
                  <a:gd name="connsiteY4" fmla="*/ 183357 h 745332"/>
                  <a:gd name="connsiteX5" fmla="*/ 147638 w 278607"/>
                  <a:gd name="connsiteY5" fmla="*/ 742950 h 745332"/>
                  <a:gd name="connsiteX6" fmla="*/ 0 w 278607"/>
                  <a:gd name="connsiteY6" fmla="*/ 745332 h 745332"/>
                  <a:gd name="connsiteX0" fmla="*/ 0 w 278607"/>
                  <a:gd name="connsiteY0" fmla="*/ 745332 h 745332"/>
                  <a:gd name="connsiteX1" fmla="*/ 0 w 278607"/>
                  <a:gd name="connsiteY1" fmla="*/ 0 h 745332"/>
                  <a:gd name="connsiteX2" fmla="*/ 278607 w 278607"/>
                  <a:gd name="connsiteY2" fmla="*/ 2439 h 745332"/>
                  <a:gd name="connsiteX3" fmla="*/ 278607 w 278607"/>
                  <a:gd name="connsiteY3" fmla="*/ 21432 h 745332"/>
                  <a:gd name="connsiteX4" fmla="*/ 150019 w 278607"/>
                  <a:gd name="connsiteY4" fmla="*/ 183357 h 745332"/>
                  <a:gd name="connsiteX5" fmla="*/ 147638 w 278607"/>
                  <a:gd name="connsiteY5" fmla="*/ 742950 h 745332"/>
                  <a:gd name="connsiteX6" fmla="*/ 0 w 278607"/>
                  <a:gd name="connsiteY6" fmla="*/ 745332 h 745332"/>
                  <a:gd name="connsiteX0" fmla="*/ 0 w 278607"/>
                  <a:gd name="connsiteY0" fmla="*/ 745332 h 745332"/>
                  <a:gd name="connsiteX1" fmla="*/ 0 w 278607"/>
                  <a:gd name="connsiteY1" fmla="*/ 0 h 745332"/>
                  <a:gd name="connsiteX2" fmla="*/ 278607 w 278607"/>
                  <a:gd name="connsiteY2" fmla="*/ 2439 h 745332"/>
                  <a:gd name="connsiteX3" fmla="*/ 278607 w 278607"/>
                  <a:gd name="connsiteY3" fmla="*/ 21432 h 745332"/>
                  <a:gd name="connsiteX4" fmla="*/ 150019 w 278607"/>
                  <a:gd name="connsiteY4" fmla="*/ 183357 h 745332"/>
                  <a:gd name="connsiteX5" fmla="*/ 147638 w 278607"/>
                  <a:gd name="connsiteY5" fmla="*/ 742950 h 745332"/>
                  <a:gd name="connsiteX6" fmla="*/ 0 w 278607"/>
                  <a:gd name="connsiteY6" fmla="*/ 745332 h 745332"/>
                  <a:gd name="connsiteX0" fmla="*/ 0 w 278607"/>
                  <a:gd name="connsiteY0" fmla="*/ 745332 h 745332"/>
                  <a:gd name="connsiteX1" fmla="*/ 0 w 278607"/>
                  <a:gd name="connsiteY1" fmla="*/ 0 h 745332"/>
                  <a:gd name="connsiteX2" fmla="*/ 278607 w 278607"/>
                  <a:gd name="connsiteY2" fmla="*/ 2439 h 745332"/>
                  <a:gd name="connsiteX3" fmla="*/ 278607 w 278607"/>
                  <a:gd name="connsiteY3" fmla="*/ 21432 h 745332"/>
                  <a:gd name="connsiteX4" fmla="*/ 150019 w 278607"/>
                  <a:gd name="connsiteY4" fmla="*/ 183357 h 745332"/>
                  <a:gd name="connsiteX5" fmla="*/ 147638 w 278607"/>
                  <a:gd name="connsiteY5" fmla="*/ 744850 h 745332"/>
                  <a:gd name="connsiteX6" fmla="*/ 0 w 278607"/>
                  <a:gd name="connsiteY6" fmla="*/ 745332 h 745332"/>
                  <a:gd name="connsiteX0" fmla="*/ 0 w 278607"/>
                  <a:gd name="connsiteY0" fmla="*/ 745332 h 745332"/>
                  <a:gd name="connsiteX1" fmla="*/ 0 w 278607"/>
                  <a:gd name="connsiteY1" fmla="*/ 0 h 745332"/>
                  <a:gd name="connsiteX2" fmla="*/ 278607 w 278607"/>
                  <a:gd name="connsiteY2" fmla="*/ 2439 h 745332"/>
                  <a:gd name="connsiteX3" fmla="*/ 278607 w 278607"/>
                  <a:gd name="connsiteY3" fmla="*/ 21432 h 745332"/>
                  <a:gd name="connsiteX4" fmla="*/ 148099 w 278607"/>
                  <a:gd name="connsiteY4" fmla="*/ 183357 h 745332"/>
                  <a:gd name="connsiteX5" fmla="*/ 147638 w 278607"/>
                  <a:gd name="connsiteY5" fmla="*/ 744850 h 745332"/>
                  <a:gd name="connsiteX6" fmla="*/ 0 w 278607"/>
                  <a:gd name="connsiteY6" fmla="*/ 745332 h 745332"/>
                  <a:gd name="connsiteX0" fmla="*/ 0 w 278607"/>
                  <a:gd name="connsiteY0" fmla="*/ 743432 h 743432"/>
                  <a:gd name="connsiteX1" fmla="*/ 0 w 278607"/>
                  <a:gd name="connsiteY1" fmla="*/ 0 h 743432"/>
                  <a:gd name="connsiteX2" fmla="*/ 278607 w 278607"/>
                  <a:gd name="connsiteY2" fmla="*/ 539 h 743432"/>
                  <a:gd name="connsiteX3" fmla="*/ 278607 w 278607"/>
                  <a:gd name="connsiteY3" fmla="*/ 19532 h 743432"/>
                  <a:gd name="connsiteX4" fmla="*/ 148099 w 278607"/>
                  <a:gd name="connsiteY4" fmla="*/ 181457 h 743432"/>
                  <a:gd name="connsiteX5" fmla="*/ 147638 w 278607"/>
                  <a:gd name="connsiteY5" fmla="*/ 742950 h 743432"/>
                  <a:gd name="connsiteX6" fmla="*/ 0 w 278607"/>
                  <a:gd name="connsiteY6" fmla="*/ 743432 h 743432"/>
                  <a:gd name="connsiteX0" fmla="*/ 0 w 278607"/>
                  <a:gd name="connsiteY0" fmla="*/ 742893 h 742893"/>
                  <a:gd name="connsiteX1" fmla="*/ 0 w 278607"/>
                  <a:gd name="connsiteY1" fmla="*/ 3262 h 742893"/>
                  <a:gd name="connsiteX2" fmla="*/ 278607 w 278607"/>
                  <a:gd name="connsiteY2" fmla="*/ 0 h 742893"/>
                  <a:gd name="connsiteX3" fmla="*/ 278607 w 278607"/>
                  <a:gd name="connsiteY3" fmla="*/ 18993 h 742893"/>
                  <a:gd name="connsiteX4" fmla="*/ 148099 w 278607"/>
                  <a:gd name="connsiteY4" fmla="*/ 180918 h 742893"/>
                  <a:gd name="connsiteX5" fmla="*/ 147638 w 278607"/>
                  <a:gd name="connsiteY5" fmla="*/ 742411 h 742893"/>
                  <a:gd name="connsiteX6" fmla="*/ 0 w 278607"/>
                  <a:gd name="connsiteY6" fmla="*/ 742893 h 742893"/>
                  <a:gd name="connsiteX0" fmla="*/ 0 w 278607"/>
                  <a:gd name="connsiteY0" fmla="*/ 743432 h 743432"/>
                  <a:gd name="connsiteX1" fmla="*/ 0 w 278607"/>
                  <a:gd name="connsiteY1" fmla="*/ 0 h 743432"/>
                  <a:gd name="connsiteX2" fmla="*/ 278607 w 278607"/>
                  <a:gd name="connsiteY2" fmla="*/ 539 h 743432"/>
                  <a:gd name="connsiteX3" fmla="*/ 278607 w 278607"/>
                  <a:gd name="connsiteY3" fmla="*/ 19532 h 743432"/>
                  <a:gd name="connsiteX4" fmla="*/ 148099 w 278607"/>
                  <a:gd name="connsiteY4" fmla="*/ 181457 h 743432"/>
                  <a:gd name="connsiteX5" fmla="*/ 147638 w 278607"/>
                  <a:gd name="connsiteY5" fmla="*/ 742950 h 743432"/>
                  <a:gd name="connsiteX6" fmla="*/ 0 w 278607"/>
                  <a:gd name="connsiteY6" fmla="*/ 743432 h 743432"/>
                  <a:gd name="connsiteX0" fmla="*/ 0 w 278607"/>
                  <a:gd name="connsiteY0" fmla="*/ 742893 h 742893"/>
                  <a:gd name="connsiteX1" fmla="*/ 0 w 278607"/>
                  <a:gd name="connsiteY1" fmla="*/ 1361 h 742893"/>
                  <a:gd name="connsiteX2" fmla="*/ 278607 w 278607"/>
                  <a:gd name="connsiteY2" fmla="*/ 0 h 742893"/>
                  <a:gd name="connsiteX3" fmla="*/ 278607 w 278607"/>
                  <a:gd name="connsiteY3" fmla="*/ 18993 h 742893"/>
                  <a:gd name="connsiteX4" fmla="*/ 148099 w 278607"/>
                  <a:gd name="connsiteY4" fmla="*/ 180918 h 742893"/>
                  <a:gd name="connsiteX5" fmla="*/ 147638 w 278607"/>
                  <a:gd name="connsiteY5" fmla="*/ 742411 h 742893"/>
                  <a:gd name="connsiteX6" fmla="*/ 0 w 278607"/>
                  <a:gd name="connsiteY6" fmla="*/ 742893 h 7428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8607" h="742893">
                    <a:moveTo>
                      <a:pt x="0" y="742893"/>
                    </a:moveTo>
                    <a:lnTo>
                      <a:pt x="0" y="1361"/>
                    </a:lnTo>
                    <a:lnTo>
                      <a:pt x="278607" y="0"/>
                    </a:lnTo>
                    <a:lnTo>
                      <a:pt x="278607" y="18993"/>
                    </a:lnTo>
                    <a:cubicBezTo>
                      <a:pt x="183357" y="42011"/>
                      <a:pt x="150480" y="103131"/>
                      <a:pt x="148099" y="180918"/>
                    </a:cubicBezTo>
                    <a:cubicBezTo>
                      <a:pt x="147305" y="367449"/>
                      <a:pt x="148432" y="555880"/>
                      <a:pt x="147638" y="742411"/>
                    </a:cubicBezTo>
                    <a:lnTo>
                      <a:pt x="0" y="742893"/>
                    </a:lnTo>
                    <a:close/>
                  </a:path>
                </a:pathLst>
              </a:custGeom>
              <a:solidFill>
                <a:srgbClr val="74C1C1"/>
              </a:solidFill>
              <a:ln>
                <a:noFill/>
              </a:ln>
            </p:spPr>
            <p:txBody>
              <a:bodyPr vert="horz" wrap="square" lIns="91440" tIns="45720" rIns="91440" bIns="45720" numCol="1" rtlCol="0" anchor="t" anchorCtr="0" compatLnSpc="1">
                <a:prstTxWarp prst="textNoShape">
                  <a:avLst/>
                </a:prstTxWarp>
              </a:bodyPr>
              <a:lstStyle/>
              <a:p>
                <a:pPr algn="ctr" defTabSz="914422">
                  <a:defRPr/>
                </a:pPr>
                <a:endParaRPr lang="en-IN">
                  <a:solidFill>
                    <a:prstClr val="black"/>
                  </a:solidFill>
                  <a:latin typeface="Calibri" panose="020F0502020204030204"/>
                </a:endParaRPr>
              </a:p>
            </p:txBody>
          </p:sp>
          <p:sp>
            <p:nvSpPr>
              <p:cNvPr id="21" name="Rectangle 8">
                <a:extLst>
                  <a:ext uri="{FF2B5EF4-FFF2-40B4-BE49-F238E27FC236}">
                    <a16:creationId xmlns:a16="http://schemas.microsoft.com/office/drawing/2014/main" id="{095833AB-435B-4329-968A-FAEFACAD7C19}"/>
                  </a:ext>
                </a:extLst>
              </p:cNvPr>
              <p:cNvSpPr/>
              <p:nvPr/>
            </p:nvSpPr>
            <p:spPr bwMode="auto">
              <a:xfrm flipV="1">
                <a:off x="2646431" y="1052455"/>
                <a:ext cx="2082894" cy="1252030"/>
              </a:xfrm>
              <a:custGeom>
                <a:avLst/>
                <a:gdLst>
                  <a:gd name="connsiteX0" fmla="*/ 0 w 1388037"/>
                  <a:gd name="connsiteY0" fmla="*/ 0 h 795338"/>
                  <a:gd name="connsiteX1" fmla="*/ 1388037 w 1388037"/>
                  <a:gd name="connsiteY1" fmla="*/ 0 h 795338"/>
                  <a:gd name="connsiteX2" fmla="*/ 1388037 w 1388037"/>
                  <a:gd name="connsiteY2" fmla="*/ 795338 h 795338"/>
                  <a:gd name="connsiteX3" fmla="*/ 0 w 1388037"/>
                  <a:gd name="connsiteY3" fmla="*/ 795338 h 795338"/>
                  <a:gd name="connsiteX4" fmla="*/ 0 w 1388037"/>
                  <a:gd name="connsiteY4" fmla="*/ 0 h 795338"/>
                  <a:gd name="connsiteX0" fmla="*/ 0 w 1388037"/>
                  <a:gd name="connsiteY0" fmla="*/ 0 h 795338"/>
                  <a:gd name="connsiteX1" fmla="*/ 1388037 w 1388037"/>
                  <a:gd name="connsiteY1" fmla="*/ 0 h 795338"/>
                  <a:gd name="connsiteX2" fmla="*/ 1388037 w 1388037"/>
                  <a:gd name="connsiteY2" fmla="*/ 795338 h 795338"/>
                  <a:gd name="connsiteX3" fmla="*/ 316473 w 1388037"/>
                  <a:gd name="connsiteY3" fmla="*/ 795337 h 795338"/>
                  <a:gd name="connsiteX4" fmla="*/ 0 w 1388037"/>
                  <a:gd name="connsiteY4" fmla="*/ 795338 h 795338"/>
                  <a:gd name="connsiteX5" fmla="*/ 0 w 1388037"/>
                  <a:gd name="connsiteY5" fmla="*/ 0 h 795338"/>
                  <a:gd name="connsiteX0" fmla="*/ 0 w 1388037"/>
                  <a:gd name="connsiteY0" fmla="*/ 0 h 795338"/>
                  <a:gd name="connsiteX1" fmla="*/ 1388037 w 1388037"/>
                  <a:gd name="connsiteY1" fmla="*/ 0 h 795338"/>
                  <a:gd name="connsiteX2" fmla="*/ 1388037 w 1388037"/>
                  <a:gd name="connsiteY2" fmla="*/ 795338 h 795338"/>
                  <a:gd name="connsiteX3" fmla="*/ 316473 w 1388037"/>
                  <a:gd name="connsiteY3" fmla="*/ 795337 h 795338"/>
                  <a:gd name="connsiteX4" fmla="*/ 0 w 1388037"/>
                  <a:gd name="connsiteY4" fmla="*/ 0 h 795338"/>
                  <a:gd name="connsiteX0" fmla="*/ 11873 w 1399910"/>
                  <a:gd name="connsiteY0" fmla="*/ 0 h 795338"/>
                  <a:gd name="connsiteX1" fmla="*/ 1399910 w 1399910"/>
                  <a:gd name="connsiteY1" fmla="*/ 0 h 795338"/>
                  <a:gd name="connsiteX2" fmla="*/ 1399910 w 1399910"/>
                  <a:gd name="connsiteY2" fmla="*/ 795338 h 795338"/>
                  <a:gd name="connsiteX3" fmla="*/ 328346 w 1399910"/>
                  <a:gd name="connsiteY3" fmla="*/ 795337 h 795338"/>
                  <a:gd name="connsiteX4" fmla="*/ 11873 w 1399910"/>
                  <a:gd name="connsiteY4" fmla="*/ 0 h 795338"/>
                  <a:gd name="connsiteX0" fmla="*/ 28707 w 1416744"/>
                  <a:gd name="connsiteY0" fmla="*/ 0 h 795338"/>
                  <a:gd name="connsiteX1" fmla="*/ 1416744 w 1416744"/>
                  <a:gd name="connsiteY1" fmla="*/ 0 h 795338"/>
                  <a:gd name="connsiteX2" fmla="*/ 1416744 w 1416744"/>
                  <a:gd name="connsiteY2" fmla="*/ 795338 h 795338"/>
                  <a:gd name="connsiteX3" fmla="*/ 345180 w 1416744"/>
                  <a:gd name="connsiteY3" fmla="*/ 795337 h 795338"/>
                  <a:gd name="connsiteX4" fmla="*/ 28707 w 1416744"/>
                  <a:gd name="connsiteY4" fmla="*/ 0 h 795338"/>
                  <a:gd name="connsiteX0" fmla="*/ 38836 w 1426873"/>
                  <a:gd name="connsiteY0" fmla="*/ 0 h 795338"/>
                  <a:gd name="connsiteX1" fmla="*/ 1426873 w 1426873"/>
                  <a:gd name="connsiteY1" fmla="*/ 0 h 795338"/>
                  <a:gd name="connsiteX2" fmla="*/ 1426873 w 1426873"/>
                  <a:gd name="connsiteY2" fmla="*/ 795338 h 795338"/>
                  <a:gd name="connsiteX3" fmla="*/ 355309 w 1426873"/>
                  <a:gd name="connsiteY3" fmla="*/ 795337 h 795338"/>
                  <a:gd name="connsiteX4" fmla="*/ 38836 w 1426873"/>
                  <a:gd name="connsiteY4" fmla="*/ 0 h 795338"/>
                  <a:gd name="connsiteX0" fmla="*/ 38836 w 1426873"/>
                  <a:gd name="connsiteY0" fmla="*/ 0 h 795338"/>
                  <a:gd name="connsiteX1" fmla="*/ 1426873 w 1426873"/>
                  <a:gd name="connsiteY1" fmla="*/ 0 h 795338"/>
                  <a:gd name="connsiteX2" fmla="*/ 1426873 w 1426873"/>
                  <a:gd name="connsiteY2" fmla="*/ 795338 h 795338"/>
                  <a:gd name="connsiteX3" fmla="*/ 976816 w 1426873"/>
                  <a:gd name="connsiteY3" fmla="*/ 792956 h 795338"/>
                  <a:gd name="connsiteX4" fmla="*/ 355309 w 1426873"/>
                  <a:gd name="connsiteY4" fmla="*/ 795337 h 795338"/>
                  <a:gd name="connsiteX5" fmla="*/ 38836 w 1426873"/>
                  <a:gd name="connsiteY5" fmla="*/ 0 h 795338"/>
                  <a:gd name="connsiteX0" fmla="*/ 38836 w 1426873"/>
                  <a:gd name="connsiteY0" fmla="*/ 0 h 795337"/>
                  <a:gd name="connsiteX1" fmla="*/ 1426873 w 1426873"/>
                  <a:gd name="connsiteY1" fmla="*/ 0 h 795337"/>
                  <a:gd name="connsiteX2" fmla="*/ 976816 w 1426873"/>
                  <a:gd name="connsiteY2" fmla="*/ 792956 h 795337"/>
                  <a:gd name="connsiteX3" fmla="*/ 355309 w 1426873"/>
                  <a:gd name="connsiteY3" fmla="*/ 795337 h 795337"/>
                  <a:gd name="connsiteX4" fmla="*/ 38836 w 1426873"/>
                  <a:gd name="connsiteY4" fmla="*/ 0 h 795337"/>
                  <a:gd name="connsiteX0" fmla="*/ 38836 w 1426873"/>
                  <a:gd name="connsiteY0" fmla="*/ 0 h 795337"/>
                  <a:gd name="connsiteX1" fmla="*/ 1426873 w 1426873"/>
                  <a:gd name="connsiteY1" fmla="*/ 0 h 795337"/>
                  <a:gd name="connsiteX2" fmla="*/ 1048254 w 1426873"/>
                  <a:gd name="connsiteY2" fmla="*/ 666751 h 795337"/>
                  <a:gd name="connsiteX3" fmla="*/ 976816 w 1426873"/>
                  <a:gd name="connsiteY3" fmla="*/ 792956 h 795337"/>
                  <a:gd name="connsiteX4" fmla="*/ 355309 w 1426873"/>
                  <a:gd name="connsiteY4" fmla="*/ 795337 h 795337"/>
                  <a:gd name="connsiteX5" fmla="*/ 38836 w 1426873"/>
                  <a:gd name="connsiteY5" fmla="*/ 0 h 795337"/>
                  <a:gd name="connsiteX0" fmla="*/ 38836 w 1426873"/>
                  <a:gd name="connsiteY0" fmla="*/ 0 h 795337"/>
                  <a:gd name="connsiteX1" fmla="*/ 1426873 w 1426873"/>
                  <a:gd name="connsiteY1" fmla="*/ 0 h 795337"/>
                  <a:gd name="connsiteX2" fmla="*/ 1112548 w 1426873"/>
                  <a:gd name="connsiteY2" fmla="*/ 790576 h 795337"/>
                  <a:gd name="connsiteX3" fmla="*/ 976816 w 1426873"/>
                  <a:gd name="connsiteY3" fmla="*/ 792956 h 795337"/>
                  <a:gd name="connsiteX4" fmla="*/ 355309 w 1426873"/>
                  <a:gd name="connsiteY4" fmla="*/ 795337 h 795337"/>
                  <a:gd name="connsiteX5" fmla="*/ 38836 w 1426873"/>
                  <a:gd name="connsiteY5" fmla="*/ 0 h 795337"/>
                  <a:gd name="connsiteX0" fmla="*/ 38836 w 1426873"/>
                  <a:gd name="connsiteY0" fmla="*/ 0 h 795337"/>
                  <a:gd name="connsiteX1" fmla="*/ 1426873 w 1426873"/>
                  <a:gd name="connsiteY1" fmla="*/ 0 h 795337"/>
                  <a:gd name="connsiteX2" fmla="*/ 1112548 w 1426873"/>
                  <a:gd name="connsiteY2" fmla="*/ 790576 h 795337"/>
                  <a:gd name="connsiteX3" fmla="*/ 976816 w 1426873"/>
                  <a:gd name="connsiteY3" fmla="*/ 792956 h 795337"/>
                  <a:gd name="connsiteX4" fmla="*/ 355309 w 1426873"/>
                  <a:gd name="connsiteY4" fmla="*/ 795337 h 795337"/>
                  <a:gd name="connsiteX5" fmla="*/ 38836 w 1426873"/>
                  <a:gd name="connsiteY5" fmla="*/ 0 h 795337"/>
                  <a:gd name="connsiteX0" fmla="*/ 38836 w 1466141"/>
                  <a:gd name="connsiteY0" fmla="*/ 0 h 795337"/>
                  <a:gd name="connsiteX1" fmla="*/ 1426873 w 1466141"/>
                  <a:gd name="connsiteY1" fmla="*/ 0 h 795337"/>
                  <a:gd name="connsiteX2" fmla="*/ 1112548 w 1466141"/>
                  <a:gd name="connsiteY2" fmla="*/ 790576 h 795337"/>
                  <a:gd name="connsiteX3" fmla="*/ 976816 w 1466141"/>
                  <a:gd name="connsiteY3" fmla="*/ 792956 h 795337"/>
                  <a:gd name="connsiteX4" fmla="*/ 355309 w 1466141"/>
                  <a:gd name="connsiteY4" fmla="*/ 795337 h 795337"/>
                  <a:gd name="connsiteX5" fmla="*/ 38836 w 1466141"/>
                  <a:gd name="connsiteY5" fmla="*/ 0 h 795337"/>
                  <a:gd name="connsiteX0" fmla="*/ 38836 w 1466141"/>
                  <a:gd name="connsiteY0" fmla="*/ 0 h 795337"/>
                  <a:gd name="connsiteX1" fmla="*/ 1426873 w 1466141"/>
                  <a:gd name="connsiteY1" fmla="*/ 0 h 795337"/>
                  <a:gd name="connsiteX2" fmla="*/ 1112548 w 1466141"/>
                  <a:gd name="connsiteY2" fmla="*/ 790576 h 795337"/>
                  <a:gd name="connsiteX3" fmla="*/ 976816 w 1466141"/>
                  <a:gd name="connsiteY3" fmla="*/ 792956 h 795337"/>
                  <a:gd name="connsiteX4" fmla="*/ 355309 w 1466141"/>
                  <a:gd name="connsiteY4" fmla="*/ 795337 h 795337"/>
                  <a:gd name="connsiteX5" fmla="*/ 38836 w 1466141"/>
                  <a:gd name="connsiteY5" fmla="*/ 0 h 795337"/>
                  <a:gd name="connsiteX0" fmla="*/ 38836 w 1466917"/>
                  <a:gd name="connsiteY0" fmla="*/ 0 h 795337"/>
                  <a:gd name="connsiteX1" fmla="*/ 1426873 w 1466917"/>
                  <a:gd name="connsiteY1" fmla="*/ 0 h 795337"/>
                  <a:gd name="connsiteX2" fmla="*/ 1112548 w 1466917"/>
                  <a:gd name="connsiteY2" fmla="*/ 790576 h 795337"/>
                  <a:gd name="connsiteX3" fmla="*/ 976816 w 1466917"/>
                  <a:gd name="connsiteY3" fmla="*/ 792956 h 795337"/>
                  <a:gd name="connsiteX4" fmla="*/ 355309 w 1466917"/>
                  <a:gd name="connsiteY4" fmla="*/ 795337 h 795337"/>
                  <a:gd name="connsiteX5" fmla="*/ 38836 w 1466917"/>
                  <a:gd name="connsiteY5" fmla="*/ 0 h 795337"/>
                  <a:gd name="connsiteX0" fmla="*/ 38836 w 1466917"/>
                  <a:gd name="connsiteY0" fmla="*/ 0 h 795338"/>
                  <a:gd name="connsiteX1" fmla="*/ 1426873 w 1466917"/>
                  <a:gd name="connsiteY1" fmla="*/ 0 h 795338"/>
                  <a:gd name="connsiteX2" fmla="*/ 1112548 w 1466917"/>
                  <a:gd name="connsiteY2" fmla="*/ 790576 h 795338"/>
                  <a:gd name="connsiteX3" fmla="*/ 976816 w 1466917"/>
                  <a:gd name="connsiteY3" fmla="*/ 792956 h 795338"/>
                  <a:gd name="connsiteX4" fmla="*/ 867279 w 1466917"/>
                  <a:gd name="connsiteY4" fmla="*/ 795338 h 795338"/>
                  <a:gd name="connsiteX5" fmla="*/ 355309 w 1466917"/>
                  <a:gd name="connsiteY5" fmla="*/ 795337 h 795338"/>
                  <a:gd name="connsiteX6" fmla="*/ 38836 w 1466917"/>
                  <a:gd name="connsiteY6" fmla="*/ 0 h 795338"/>
                  <a:gd name="connsiteX0" fmla="*/ 38836 w 1466917"/>
                  <a:gd name="connsiteY0" fmla="*/ 0 h 795337"/>
                  <a:gd name="connsiteX1" fmla="*/ 1426873 w 1466917"/>
                  <a:gd name="connsiteY1" fmla="*/ 0 h 795337"/>
                  <a:gd name="connsiteX2" fmla="*/ 1112548 w 1466917"/>
                  <a:gd name="connsiteY2" fmla="*/ 790576 h 795337"/>
                  <a:gd name="connsiteX3" fmla="*/ 976816 w 1466917"/>
                  <a:gd name="connsiteY3" fmla="*/ 792956 h 795337"/>
                  <a:gd name="connsiteX4" fmla="*/ 979198 w 1466917"/>
                  <a:gd name="connsiteY4" fmla="*/ 209551 h 795337"/>
                  <a:gd name="connsiteX5" fmla="*/ 355309 w 1466917"/>
                  <a:gd name="connsiteY5" fmla="*/ 795337 h 795337"/>
                  <a:gd name="connsiteX6" fmla="*/ 38836 w 1466917"/>
                  <a:gd name="connsiteY6" fmla="*/ 0 h 795337"/>
                  <a:gd name="connsiteX0" fmla="*/ 38836 w 1466917"/>
                  <a:gd name="connsiteY0" fmla="*/ 0 h 795337"/>
                  <a:gd name="connsiteX1" fmla="*/ 1426873 w 1466917"/>
                  <a:gd name="connsiteY1" fmla="*/ 0 h 795337"/>
                  <a:gd name="connsiteX2" fmla="*/ 1112548 w 1466917"/>
                  <a:gd name="connsiteY2" fmla="*/ 790576 h 795337"/>
                  <a:gd name="connsiteX3" fmla="*/ 976816 w 1466917"/>
                  <a:gd name="connsiteY3" fmla="*/ 792956 h 795337"/>
                  <a:gd name="connsiteX4" fmla="*/ 979198 w 1466917"/>
                  <a:gd name="connsiteY4" fmla="*/ 209551 h 795337"/>
                  <a:gd name="connsiteX5" fmla="*/ 693448 w 1466917"/>
                  <a:gd name="connsiteY5" fmla="*/ 483394 h 795337"/>
                  <a:gd name="connsiteX6" fmla="*/ 355309 w 1466917"/>
                  <a:gd name="connsiteY6" fmla="*/ 795337 h 795337"/>
                  <a:gd name="connsiteX7" fmla="*/ 38836 w 1466917"/>
                  <a:gd name="connsiteY7" fmla="*/ 0 h 795337"/>
                  <a:gd name="connsiteX0" fmla="*/ 38836 w 1466917"/>
                  <a:gd name="connsiteY0" fmla="*/ 0 h 795337"/>
                  <a:gd name="connsiteX1" fmla="*/ 1426873 w 1466917"/>
                  <a:gd name="connsiteY1" fmla="*/ 0 h 795337"/>
                  <a:gd name="connsiteX2" fmla="*/ 1112548 w 1466917"/>
                  <a:gd name="connsiteY2" fmla="*/ 790576 h 795337"/>
                  <a:gd name="connsiteX3" fmla="*/ 976816 w 1466917"/>
                  <a:gd name="connsiteY3" fmla="*/ 792956 h 795337"/>
                  <a:gd name="connsiteX4" fmla="*/ 979198 w 1466917"/>
                  <a:gd name="connsiteY4" fmla="*/ 209551 h 795337"/>
                  <a:gd name="connsiteX5" fmla="*/ 348166 w 1466917"/>
                  <a:gd name="connsiteY5" fmla="*/ 221457 h 795337"/>
                  <a:gd name="connsiteX6" fmla="*/ 355309 w 1466917"/>
                  <a:gd name="connsiteY6" fmla="*/ 795337 h 795337"/>
                  <a:gd name="connsiteX7" fmla="*/ 38836 w 1466917"/>
                  <a:gd name="connsiteY7" fmla="*/ 0 h 795337"/>
                  <a:gd name="connsiteX0" fmla="*/ 38836 w 1466917"/>
                  <a:gd name="connsiteY0" fmla="*/ 0 h 795337"/>
                  <a:gd name="connsiteX1" fmla="*/ 1426873 w 1466917"/>
                  <a:gd name="connsiteY1" fmla="*/ 0 h 795337"/>
                  <a:gd name="connsiteX2" fmla="*/ 1112548 w 1466917"/>
                  <a:gd name="connsiteY2" fmla="*/ 790576 h 795337"/>
                  <a:gd name="connsiteX3" fmla="*/ 976816 w 1466917"/>
                  <a:gd name="connsiteY3" fmla="*/ 792956 h 795337"/>
                  <a:gd name="connsiteX4" fmla="*/ 979198 w 1466917"/>
                  <a:gd name="connsiteY4" fmla="*/ 209551 h 795337"/>
                  <a:gd name="connsiteX5" fmla="*/ 352929 w 1466917"/>
                  <a:gd name="connsiteY5" fmla="*/ 223838 h 795337"/>
                  <a:gd name="connsiteX6" fmla="*/ 355309 w 1466917"/>
                  <a:gd name="connsiteY6" fmla="*/ 795337 h 795337"/>
                  <a:gd name="connsiteX7" fmla="*/ 38836 w 1466917"/>
                  <a:gd name="connsiteY7" fmla="*/ 0 h 795337"/>
                  <a:gd name="connsiteX0" fmla="*/ 38836 w 1466917"/>
                  <a:gd name="connsiteY0" fmla="*/ 0 h 795337"/>
                  <a:gd name="connsiteX1" fmla="*/ 1426873 w 1466917"/>
                  <a:gd name="connsiteY1" fmla="*/ 0 h 795337"/>
                  <a:gd name="connsiteX2" fmla="*/ 1112548 w 1466917"/>
                  <a:gd name="connsiteY2" fmla="*/ 790576 h 795337"/>
                  <a:gd name="connsiteX3" fmla="*/ 976816 w 1466917"/>
                  <a:gd name="connsiteY3" fmla="*/ 792956 h 795337"/>
                  <a:gd name="connsiteX4" fmla="*/ 979198 w 1466917"/>
                  <a:gd name="connsiteY4" fmla="*/ 221457 h 795337"/>
                  <a:gd name="connsiteX5" fmla="*/ 352929 w 1466917"/>
                  <a:gd name="connsiteY5" fmla="*/ 223838 h 795337"/>
                  <a:gd name="connsiteX6" fmla="*/ 355309 w 1466917"/>
                  <a:gd name="connsiteY6" fmla="*/ 795337 h 795337"/>
                  <a:gd name="connsiteX7" fmla="*/ 38836 w 1466917"/>
                  <a:gd name="connsiteY7" fmla="*/ 0 h 795337"/>
                  <a:gd name="connsiteX0" fmla="*/ 38836 w 1466917"/>
                  <a:gd name="connsiteY0" fmla="*/ 0 h 795337"/>
                  <a:gd name="connsiteX1" fmla="*/ 1426873 w 1466917"/>
                  <a:gd name="connsiteY1" fmla="*/ 0 h 795337"/>
                  <a:gd name="connsiteX2" fmla="*/ 1112548 w 1466917"/>
                  <a:gd name="connsiteY2" fmla="*/ 790576 h 795337"/>
                  <a:gd name="connsiteX3" fmla="*/ 976816 w 1466917"/>
                  <a:gd name="connsiteY3" fmla="*/ 792956 h 795337"/>
                  <a:gd name="connsiteX4" fmla="*/ 979198 w 1466917"/>
                  <a:gd name="connsiteY4" fmla="*/ 221457 h 795337"/>
                  <a:gd name="connsiteX5" fmla="*/ 512473 w 1466917"/>
                  <a:gd name="connsiteY5" fmla="*/ 223838 h 795337"/>
                  <a:gd name="connsiteX6" fmla="*/ 352929 w 1466917"/>
                  <a:gd name="connsiteY6" fmla="*/ 223838 h 795337"/>
                  <a:gd name="connsiteX7" fmla="*/ 355309 w 1466917"/>
                  <a:gd name="connsiteY7" fmla="*/ 795337 h 795337"/>
                  <a:gd name="connsiteX8" fmla="*/ 38836 w 1466917"/>
                  <a:gd name="connsiteY8" fmla="*/ 0 h 795337"/>
                  <a:gd name="connsiteX0" fmla="*/ 38836 w 1466917"/>
                  <a:gd name="connsiteY0" fmla="*/ 0 h 795337"/>
                  <a:gd name="connsiteX1" fmla="*/ 1426873 w 1466917"/>
                  <a:gd name="connsiteY1" fmla="*/ 0 h 795337"/>
                  <a:gd name="connsiteX2" fmla="*/ 1112548 w 1466917"/>
                  <a:gd name="connsiteY2" fmla="*/ 790576 h 795337"/>
                  <a:gd name="connsiteX3" fmla="*/ 976816 w 1466917"/>
                  <a:gd name="connsiteY3" fmla="*/ 792956 h 795337"/>
                  <a:gd name="connsiteX4" fmla="*/ 979198 w 1466917"/>
                  <a:gd name="connsiteY4" fmla="*/ 221457 h 795337"/>
                  <a:gd name="connsiteX5" fmla="*/ 524379 w 1466917"/>
                  <a:gd name="connsiteY5" fmla="*/ 78582 h 795337"/>
                  <a:gd name="connsiteX6" fmla="*/ 352929 w 1466917"/>
                  <a:gd name="connsiteY6" fmla="*/ 223838 h 795337"/>
                  <a:gd name="connsiteX7" fmla="*/ 355309 w 1466917"/>
                  <a:gd name="connsiteY7" fmla="*/ 795337 h 795337"/>
                  <a:gd name="connsiteX8" fmla="*/ 38836 w 1466917"/>
                  <a:gd name="connsiteY8" fmla="*/ 0 h 795337"/>
                  <a:gd name="connsiteX0" fmla="*/ 38836 w 1466917"/>
                  <a:gd name="connsiteY0" fmla="*/ 0 h 795337"/>
                  <a:gd name="connsiteX1" fmla="*/ 1426873 w 1466917"/>
                  <a:gd name="connsiteY1" fmla="*/ 0 h 795337"/>
                  <a:gd name="connsiteX2" fmla="*/ 1112548 w 1466917"/>
                  <a:gd name="connsiteY2" fmla="*/ 790576 h 795337"/>
                  <a:gd name="connsiteX3" fmla="*/ 976816 w 1466917"/>
                  <a:gd name="connsiteY3" fmla="*/ 792956 h 795337"/>
                  <a:gd name="connsiteX4" fmla="*/ 979198 w 1466917"/>
                  <a:gd name="connsiteY4" fmla="*/ 221457 h 795337"/>
                  <a:gd name="connsiteX5" fmla="*/ 807748 w 1466917"/>
                  <a:gd name="connsiteY5" fmla="*/ 169069 h 795337"/>
                  <a:gd name="connsiteX6" fmla="*/ 524379 w 1466917"/>
                  <a:gd name="connsiteY6" fmla="*/ 78582 h 795337"/>
                  <a:gd name="connsiteX7" fmla="*/ 352929 w 1466917"/>
                  <a:gd name="connsiteY7" fmla="*/ 223838 h 795337"/>
                  <a:gd name="connsiteX8" fmla="*/ 355309 w 1466917"/>
                  <a:gd name="connsiteY8" fmla="*/ 795337 h 795337"/>
                  <a:gd name="connsiteX9" fmla="*/ 38836 w 1466917"/>
                  <a:gd name="connsiteY9" fmla="*/ 0 h 795337"/>
                  <a:gd name="connsiteX0" fmla="*/ 38836 w 1466917"/>
                  <a:gd name="connsiteY0" fmla="*/ 0 h 795337"/>
                  <a:gd name="connsiteX1" fmla="*/ 1426873 w 1466917"/>
                  <a:gd name="connsiteY1" fmla="*/ 0 h 795337"/>
                  <a:gd name="connsiteX2" fmla="*/ 1112548 w 1466917"/>
                  <a:gd name="connsiteY2" fmla="*/ 790576 h 795337"/>
                  <a:gd name="connsiteX3" fmla="*/ 976816 w 1466917"/>
                  <a:gd name="connsiteY3" fmla="*/ 792956 h 795337"/>
                  <a:gd name="connsiteX4" fmla="*/ 979198 w 1466917"/>
                  <a:gd name="connsiteY4" fmla="*/ 221457 h 795337"/>
                  <a:gd name="connsiteX5" fmla="*/ 841085 w 1466917"/>
                  <a:gd name="connsiteY5" fmla="*/ 71438 h 795337"/>
                  <a:gd name="connsiteX6" fmla="*/ 524379 w 1466917"/>
                  <a:gd name="connsiteY6" fmla="*/ 78582 h 795337"/>
                  <a:gd name="connsiteX7" fmla="*/ 352929 w 1466917"/>
                  <a:gd name="connsiteY7" fmla="*/ 223838 h 795337"/>
                  <a:gd name="connsiteX8" fmla="*/ 355309 w 1466917"/>
                  <a:gd name="connsiteY8" fmla="*/ 795337 h 795337"/>
                  <a:gd name="connsiteX9" fmla="*/ 38836 w 1466917"/>
                  <a:gd name="connsiteY9" fmla="*/ 0 h 795337"/>
                  <a:gd name="connsiteX0" fmla="*/ 38836 w 1466917"/>
                  <a:gd name="connsiteY0" fmla="*/ 0 h 795337"/>
                  <a:gd name="connsiteX1" fmla="*/ 1426873 w 1466917"/>
                  <a:gd name="connsiteY1" fmla="*/ 0 h 795337"/>
                  <a:gd name="connsiteX2" fmla="*/ 1112548 w 1466917"/>
                  <a:gd name="connsiteY2" fmla="*/ 790576 h 795337"/>
                  <a:gd name="connsiteX3" fmla="*/ 976816 w 1466917"/>
                  <a:gd name="connsiteY3" fmla="*/ 792956 h 795337"/>
                  <a:gd name="connsiteX4" fmla="*/ 979198 w 1466917"/>
                  <a:gd name="connsiteY4" fmla="*/ 221457 h 795337"/>
                  <a:gd name="connsiteX5" fmla="*/ 841085 w 1466917"/>
                  <a:gd name="connsiteY5" fmla="*/ 71438 h 795337"/>
                  <a:gd name="connsiteX6" fmla="*/ 524379 w 1466917"/>
                  <a:gd name="connsiteY6" fmla="*/ 76201 h 795337"/>
                  <a:gd name="connsiteX7" fmla="*/ 352929 w 1466917"/>
                  <a:gd name="connsiteY7" fmla="*/ 223838 h 795337"/>
                  <a:gd name="connsiteX8" fmla="*/ 355309 w 1466917"/>
                  <a:gd name="connsiteY8" fmla="*/ 795337 h 795337"/>
                  <a:gd name="connsiteX9" fmla="*/ 38836 w 1466917"/>
                  <a:gd name="connsiteY9" fmla="*/ 0 h 795337"/>
                  <a:gd name="connsiteX0" fmla="*/ 38836 w 1466917"/>
                  <a:gd name="connsiteY0" fmla="*/ 0 h 795337"/>
                  <a:gd name="connsiteX1" fmla="*/ 1426873 w 1466917"/>
                  <a:gd name="connsiteY1" fmla="*/ 0 h 795337"/>
                  <a:gd name="connsiteX2" fmla="*/ 1112548 w 1466917"/>
                  <a:gd name="connsiteY2" fmla="*/ 790576 h 795337"/>
                  <a:gd name="connsiteX3" fmla="*/ 976816 w 1466917"/>
                  <a:gd name="connsiteY3" fmla="*/ 792956 h 795337"/>
                  <a:gd name="connsiteX4" fmla="*/ 979198 w 1466917"/>
                  <a:gd name="connsiteY4" fmla="*/ 221457 h 795337"/>
                  <a:gd name="connsiteX5" fmla="*/ 841085 w 1466917"/>
                  <a:gd name="connsiteY5" fmla="*/ 71438 h 795337"/>
                  <a:gd name="connsiteX6" fmla="*/ 524379 w 1466917"/>
                  <a:gd name="connsiteY6" fmla="*/ 73820 h 795337"/>
                  <a:gd name="connsiteX7" fmla="*/ 352929 w 1466917"/>
                  <a:gd name="connsiteY7" fmla="*/ 223838 h 795337"/>
                  <a:gd name="connsiteX8" fmla="*/ 355309 w 1466917"/>
                  <a:gd name="connsiteY8" fmla="*/ 795337 h 795337"/>
                  <a:gd name="connsiteX9" fmla="*/ 38836 w 1466917"/>
                  <a:gd name="connsiteY9" fmla="*/ 0 h 795337"/>
                  <a:gd name="connsiteX0" fmla="*/ 38836 w 1466917"/>
                  <a:gd name="connsiteY0" fmla="*/ 0 h 795337"/>
                  <a:gd name="connsiteX1" fmla="*/ 1426873 w 1466917"/>
                  <a:gd name="connsiteY1" fmla="*/ 0 h 795337"/>
                  <a:gd name="connsiteX2" fmla="*/ 1112548 w 1466917"/>
                  <a:gd name="connsiteY2" fmla="*/ 790576 h 795337"/>
                  <a:gd name="connsiteX3" fmla="*/ 976816 w 1466917"/>
                  <a:gd name="connsiteY3" fmla="*/ 792956 h 795337"/>
                  <a:gd name="connsiteX4" fmla="*/ 979198 w 1466917"/>
                  <a:gd name="connsiteY4" fmla="*/ 221457 h 795337"/>
                  <a:gd name="connsiteX5" fmla="*/ 841085 w 1466917"/>
                  <a:gd name="connsiteY5" fmla="*/ 71438 h 795337"/>
                  <a:gd name="connsiteX6" fmla="*/ 524379 w 1466917"/>
                  <a:gd name="connsiteY6" fmla="*/ 73820 h 795337"/>
                  <a:gd name="connsiteX7" fmla="*/ 352929 w 1466917"/>
                  <a:gd name="connsiteY7" fmla="*/ 223838 h 795337"/>
                  <a:gd name="connsiteX8" fmla="*/ 355309 w 1466917"/>
                  <a:gd name="connsiteY8" fmla="*/ 795337 h 795337"/>
                  <a:gd name="connsiteX9" fmla="*/ 38836 w 1466917"/>
                  <a:gd name="connsiteY9" fmla="*/ 0 h 795337"/>
                  <a:gd name="connsiteX0" fmla="*/ 38836 w 1466917"/>
                  <a:gd name="connsiteY0" fmla="*/ 0 h 795337"/>
                  <a:gd name="connsiteX1" fmla="*/ 1426873 w 1466917"/>
                  <a:gd name="connsiteY1" fmla="*/ 0 h 795337"/>
                  <a:gd name="connsiteX2" fmla="*/ 1112548 w 1466917"/>
                  <a:gd name="connsiteY2" fmla="*/ 790576 h 795337"/>
                  <a:gd name="connsiteX3" fmla="*/ 976816 w 1466917"/>
                  <a:gd name="connsiteY3" fmla="*/ 792956 h 795337"/>
                  <a:gd name="connsiteX4" fmla="*/ 979198 w 1466917"/>
                  <a:gd name="connsiteY4" fmla="*/ 221457 h 795337"/>
                  <a:gd name="connsiteX5" fmla="*/ 841085 w 1466917"/>
                  <a:gd name="connsiteY5" fmla="*/ 71438 h 795337"/>
                  <a:gd name="connsiteX6" fmla="*/ 524379 w 1466917"/>
                  <a:gd name="connsiteY6" fmla="*/ 73820 h 795337"/>
                  <a:gd name="connsiteX7" fmla="*/ 352929 w 1466917"/>
                  <a:gd name="connsiteY7" fmla="*/ 223838 h 795337"/>
                  <a:gd name="connsiteX8" fmla="*/ 355309 w 1466917"/>
                  <a:gd name="connsiteY8" fmla="*/ 795337 h 795337"/>
                  <a:gd name="connsiteX9" fmla="*/ 38836 w 1466917"/>
                  <a:gd name="connsiteY9" fmla="*/ 0 h 795337"/>
                  <a:gd name="connsiteX0" fmla="*/ 38836 w 1466917"/>
                  <a:gd name="connsiteY0" fmla="*/ 0 h 795337"/>
                  <a:gd name="connsiteX1" fmla="*/ 1426873 w 1466917"/>
                  <a:gd name="connsiteY1" fmla="*/ 0 h 795337"/>
                  <a:gd name="connsiteX2" fmla="*/ 1112548 w 1466917"/>
                  <a:gd name="connsiteY2" fmla="*/ 790576 h 795337"/>
                  <a:gd name="connsiteX3" fmla="*/ 976816 w 1466917"/>
                  <a:gd name="connsiteY3" fmla="*/ 792956 h 795337"/>
                  <a:gd name="connsiteX4" fmla="*/ 979198 w 1466917"/>
                  <a:gd name="connsiteY4" fmla="*/ 221457 h 795337"/>
                  <a:gd name="connsiteX5" fmla="*/ 841085 w 1466917"/>
                  <a:gd name="connsiteY5" fmla="*/ 71438 h 795337"/>
                  <a:gd name="connsiteX6" fmla="*/ 524379 w 1466917"/>
                  <a:gd name="connsiteY6" fmla="*/ 73820 h 795337"/>
                  <a:gd name="connsiteX7" fmla="*/ 352929 w 1466917"/>
                  <a:gd name="connsiteY7" fmla="*/ 223838 h 795337"/>
                  <a:gd name="connsiteX8" fmla="*/ 355309 w 1466917"/>
                  <a:gd name="connsiteY8" fmla="*/ 795337 h 795337"/>
                  <a:gd name="connsiteX9" fmla="*/ 38836 w 1466917"/>
                  <a:gd name="connsiteY9" fmla="*/ 0 h 795337"/>
                  <a:gd name="connsiteX0" fmla="*/ 38836 w 1466917"/>
                  <a:gd name="connsiteY0" fmla="*/ 0 h 795337"/>
                  <a:gd name="connsiteX1" fmla="*/ 1426873 w 1466917"/>
                  <a:gd name="connsiteY1" fmla="*/ 0 h 795337"/>
                  <a:gd name="connsiteX2" fmla="*/ 1112548 w 1466917"/>
                  <a:gd name="connsiteY2" fmla="*/ 790576 h 795337"/>
                  <a:gd name="connsiteX3" fmla="*/ 976816 w 1466917"/>
                  <a:gd name="connsiteY3" fmla="*/ 792956 h 795337"/>
                  <a:gd name="connsiteX4" fmla="*/ 979198 w 1466917"/>
                  <a:gd name="connsiteY4" fmla="*/ 221457 h 795337"/>
                  <a:gd name="connsiteX5" fmla="*/ 841085 w 1466917"/>
                  <a:gd name="connsiteY5" fmla="*/ 71438 h 795337"/>
                  <a:gd name="connsiteX6" fmla="*/ 524379 w 1466917"/>
                  <a:gd name="connsiteY6" fmla="*/ 73820 h 795337"/>
                  <a:gd name="connsiteX7" fmla="*/ 352929 w 1466917"/>
                  <a:gd name="connsiteY7" fmla="*/ 223838 h 795337"/>
                  <a:gd name="connsiteX8" fmla="*/ 355309 w 1466917"/>
                  <a:gd name="connsiteY8" fmla="*/ 795337 h 795337"/>
                  <a:gd name="connsiteX9" fmla="*/ 38836 w 1466917"/>
                  <a:gd name="connsiteY9" fmla="*/ 0 h 795337"/>
                  <a:gd name="connsiteX0" fmla="*/ 38836 w 1466917"/>
                  <a:gd name="connsiteY0" fmla="*/ 0 h 795337"/>
                  <a:gd name="connsiteX1" fmla="*/ 1426873 w 1466917"/>
                  <a:gd name="connsiteY1" fmla="*/ 0 h 795337"/>
                  <a:gd name="connsiteX2" fmla="*/ 1112548 w 1466917"/>
                  <a:gd name="connsiteY2" fmla="*/ 790576 h 795337"/>
                  <a:gd name="connsiteX3" fmla="*/ 976816 w 1466917"/>
                  <a:gd name="connsiteY3" fmla="*/ 792956 h 795337"/>
                  <a:gd name="connsiteX4" fmla="*/ 979198 w 1466917"/>
                  <a:gd name="connsiteY4" fmla="*/ 221457 h 795337"/>
                  <a:gd name="connsiteX5" fmla="*/ 841085 w 1466917"/>
                  <a:gd name="connsiteY5" fmla="*/ 71438 h 795337"/>
                  <a:gd name="connsiteX6" fmla="*/ 524379 w 1466917"/>
                  <a:gd name="connsiteY6" fmla="*/ 73820 h 795337"/>
                  <a:gd name="connsiteX7" fmla="*/ 352929 w 1466917"/>
                  <a:gd name="connsiteY7" fmla="*/ 223838 h 795337"/>
                  <a:gd name="connsiteX8" fmla="*/ 355309 w 1466917"/>
                  <a:gd name="connsiteY8" fmla="*/ 795337 h 795337"/>
                  <a:gd name="connsiteX9" fmla="*/ 38836 w 1466917"/>
                  <a:gd name="connsiteY9" fmla="*/ 0 h 795337"/>
                  <a:gd name="connsiteX0" fmla="*/ 38836 w 1466917"/>
                  <a:gd name="connsiteY0" fmla="*/ 0 h 795337"/>
                  <a:gd name="connsiteX1" fmla="*/ 1426873 w 1466917"/>
                  <a:gd name="connsiteY1" fmla="*/ 0 h 795337"/>
                  <a:gd name="connsiteX2" fmla="*/ 1112548 w 1466917"/>
                  <a:gd name="connsiteY2" fmla="*/ 790576 h 795337"/>
                  <a:gd name="connsiteX3" fmla="*/ 976816 w 1466917"/>
                  <a:gd name="connsiteY3" fmla="*/ 792956 h 795337"/>
                  <a:gd name="connsiteX4" fmla="*/ 979198 w 1466917"/>
                  <a:gd name="connsiteY4" fmla="*/ 221457 h 795337"/>
                  <a:gd name="connsiteX5" fmla="*/ 841085 w 1466917"/>
                  <a:gd name="connsiteY5" fmla="*/ 71438 h 795337"/>
                  <a:gd name="connsiteX6" fmla="*/ 524379 w 1466917"/>
                  <a:gd name="connsiteY6" fmla="*/ 73820 h 795337"/>
                  <a:gd name="connsiteX7" fmla="*/ 352929 w 1466917"/>
                  <a:gd name="connsiteY7" fmla="*/ 223838 h 795337"/>
                  <a:gd name="connsiteX8" fmla="*/ 355309 w 1466917"/>
                  <a:gd name="connsiteY8" fmla="*/ 795337 h 795337"/>
                  <a:gd name="connsiteX9" fmla="*/ 38836 w 1466917"/>
                  <a:gd name="connsiteY9" fmla="*/ 0 h 795337"/>
                  <a:gd name="connsiteX0" fmla="*/ 38836 w 1466917"/>
                  <a:gd name="connsiteY0" fmla="*/ 0 h 795337"/>
                  <a:gd name="connsiteX1" fmla="*/ 1426873 w 1466917"/>
                  <a:gd name="connsiteY1" fmla="*/ 0 h 795337"/>
                  <a:gd name="connsiteX2" fmla="*/ 1112548 w 1466917"/>
                  <a:gd name="connsiteY2" fmla="*/ 790576 h 795337"/>
                  <a:gd name="connsiteX3" fmla="*/ 976816 w 1466917"/>
                  <a:gd name="connsiteY3" fmla="*/ 792956 h 795337"/>
                  <a:gd name="connsiteX4" fmla="*/ 979198 w 1466917"/>
                  <a:gd name="connsiteY4" fmla="*/ 221457 h 795337"/>
                  <a:gd name="connsiteX5" fmla="*/ 841085 w 1466917"/>
                  <a:gd name="connsiteY5" fmla="*/ 71438 h 795337"/>
                  <a:gd name="connsiteX6" fmla="*/ 524379 w 1466917"/>
                  <a:gd name="connsiteY6" fmla="*/ 73820 h 795337"/>
                  <a:gd name="connsiteX7" fmla="*/ 352929 w 1466917"/>
                  <a:gd name="connsiteY7" fmla="*/ 223838 h 795337"/>
                  <a:gd name="connsiteX8" fmla="*/ 355309 w 1466917"/>
                  <a:gd name="connsiteY8" fmla="*/ 795337 h 795337"/>
                  <a:gd name="connsiteX9" fmla="*/ 38836 w 1466917"/>
                  <a:gd name="connsiteY9" fmla="*/ 0 h 795337"/>
                  <a:gd name="connsiteX0" fmla="*/ 38836 w 1466917"/>
                  <a:gd name="connsiteY0" fmla="*/ 0 h 795337"/>
                  <a:gd name="connsiteX1" fmla="*/ 1426873 w 1466917"/>
                  <a:gd name="connsiteY1" fmla="*/ 0 h 795337"/>
                  <a:gd name="connsiteX2" fmla="*/ 1112548 w 1466917"/>
                  <a:gd name="connsiteY2" fmla="*/ 790576 h 795337"/>
                  <a:gd name="connsiteX3" fmla="*/ 976816 w 1466917"/>
                  <a:gd name="connsiteY3" fmla="*/ 792956 h 795337"/>
                  <a:gd name="connsiteX4" fmla="*/ 979198 w 1466917"/>
                  <a:gd name="connsiteY4" fmla="*/ 221457 h 795337"/>
                  <a:gd name="connsiteX5" fmla="*/ 824416 w 1466917"/>
                  <a:gd name="connsiteY5" fmla="*/ 73820 h 795337"/>
                  <a:gd name="connsiteX6" fmla="*/ 524379 w 1466917"/>
                  <a:gd name="connsiteY6" fmla="*/ 73820 h 795337"/>
                  <a:gd name="connsiteX7" fmla="*/ 352929 w 1466917"/>
                  <a:gd name="connsiteY7" fmla="*/ 223838 h 795337"/>
                  <a:gd name="connsiteX8" fmla="*/ 355309 w 1466917"/>
                  <a:gd name="connsiteY8" fmla="*/ 795337 h 795337"/>
                  <a:gd name="connsiteX9" fmla="*/ 38836 w 1466917"/>
                  <a:gd name="connsiteY9" fmla="*/ 0 h 795337"/>
                  <a:gd name="connsiteX0" fmla="*/ 38836 w 1466917"/>
                  <a:gd name="connsiteY0" fmla="*/ 0 h 795337"/>
                  <a:gd name="connsiteX1" fmla="*/ 1426873 w 1466917"/>
                  <a:gd name="connsiteY1" fmla="*/ 0 h 795337"/>
                  <a:gd name="connsiteX2" fmla="*/ 1112548 w 1466917"/>
                  <a:gd name="connsiteY2" fmla="*/ 790576 h 795337"/>
                  <a:gd name="connsiteX3" fmla="*/ 976816 w 1466917"/>
                  <a:gd name="connsiteY3" fmla="*/ 792956 h 795337"/>
                  <a:gd name="connsiteX4" fmla="*/ 979198 w 1466917"/>
                  <a:gd name="connsiteY4" fmla="*/ 221457 h 795337"/>
                  <a:gd name="connsiteX5" fmla="*/ 824416 w 1466917"/>
                  <a:gd name="connsiteY5" fmla="*/ 73820 h 795337"/>
                  <a:gd name="connsiteX6" fmla="*/ 524379 w 1466917"/>
                  <a:gd name="connsiteY6" fmla="*/ 73820 h 795337"/>
                  <a:gd name="connsiteX7" fmla="*/ 352929 w 1466917"/>
                  <a:gd name="connsiteY7" fmla="*/ 223838 h 795337"/>
                  <a:gd name="connsiteX8" fmla="*/ 355309 w 1466917"/>
                  <a:gd name="connsiteY8" fmla="*/ 795337 h 795337"/>
                  <a:gd name="connsiteX9" fmla="*/ 38836 w 1466917"/>
                  <a:gd name="connsiteY9" fmla="*/ 0 h 795337"/>
                  <a:gd name="connsiteX0" fmla="*/ 38836 w 1466917"/>
                  <a:gd name="connsiteY0" fmla="*/ 0 h 795337"/>
                  <a:gd name="connsiteX1" fmla="*/ 1426873 w 1466917"/>
                  <a:gd name="connsiteY1" fmla="*/ 0 h 795337"/>
                  <a:gd name="connsiteX2" fmla="*/ 1112548 w 1466917"/>
                  <a:gd name="connsiteY2" fmla="*/ 790576 h 795337"/>
                  <a:gd name="connsiteX3" fmla="*/ 976816 w 1466917"/>
                  <a:gd name="connsiteY3" fmla="*/ 792956 h 795337"/>
                  <a:gd name="connsiteX4" fmla="*/ 979198 w 1466917"/>
                  <a:gd name="connsiteY4" fmla="*/ 221457 h 795337"/>
                  <a:gd name="connsiteX5" fmla="*/ 824416 w 1466917"/>
                  <a:gd name="connsiteY5" fmla="*/ 73820 h 795337"/>
                  <a:gd name="connsiteX6" fmla="*/ 531523 w 1466917"/>
                  <a:gd name="connsiteY6" fmla="*/ 73820 h 795337"/>
                  <a:gd name="connsiteX7" fmla="*/ 352929 w 1466917"/>
                  <a:gd name="connsiteY7" fmla="*/ 223838 h 795337"/>
                  <a:gd name="connsiteX8" fmla="*/ 355309 w 1466917"/>
                  <a:gd name="connsiteY8" fmla="*/ 795337 h 795337"/>
                  <a:gd name="connsiteX9" fmla="*/ 38836 w 1466917"/>
                  <a:gd name="connsiteY9" fmla="*/ 0 h 795337"/>
                  <a:gd name="connsiteX0" fmla="*/ 38836 w 1466917"/>
                  <a:gd name="connsiteY0" fmla="*/ 0 h 795337"/>
                  <a:gd name="connsiteX1" fmla="*/ 1426873 w 1466917"/>
                  <a:gd name="connsiteY1" fmla="*/ 0 h 795337"/>
                  <a:gd name="connsiteX2" fmla="*/ 1112548 w 1466917"/>
                  <a:gd name="connsiteY2" fmla="*/ 790576 h 795337"/>
                  <a:gd name="connsiteX3" fmla="*/ 976816 w 1466917"/>
                  <a:gd name="connsiteY3" fmla="*/ 792956 h 795337"/>
                  <a:gd name="connsiteX4" fmla="*/ 979198 w 1466917"/>
                  <a:gd name="connsiteY4" fmla="*/ 221457 h 795337"/>
                  <a:gd name="connsiteX5" fmla="*/ 824416 w 1466917"/>
                  <a:gd name="connsiteY5" fmla="*/ 73820 h 795337"/>
                  <a:gd name="connsiteX6" fmla="*/ 531523 w 1466917"/>
                  <a:gd name="connsiteY6" fmla="*/ 73820 h 795337"/>
                  <a:gd name="connsiteX7" fmla="*/ 352929 w 1466917"/>
                  <a:gd name="connsiteY7" fmla="*/ 223838 h 795337"/>
                  <a:gd name="connsiteX8" fmla="*/ 355309 w 1466917"/>
                  <a:gd name="connsiteY8" fmla="*/ 795337 h 795337"/>
                  <a:gd name="connsiteX9" fmla="*/ 38836 w 1466917"/>
                  <a:gd name="connsiteY9" fmla="*/ 0 h 795337"/>
                  <a:gd name="connsiteX0" fmla="*/ 38836 w 1466917"/>
                  <a:gd name="connsiteY0" fmla="*/ 0 h 795337"/>
                  <a:gd name="connsiteX1" fmla="*/ 1426873 w 1466917"/>
                  <a:gd name="connsiteY1" fmla="*/ 0 h 795337"/>
                  <a:gd name="connsiteX2" fmla="*/ 1112548 w 1466917"/>
                  <a:gd name="connsiteY2" fmla="*/ 790576 h 795337"/>
                  <a:gd name="connsiteX3" fmla="*/ 976816 w 1466917"/>
                  <a:gd name="connsiteY3" fmla="*/ 792956 h 795337"/>
                  <a:gd name="connsiteX4" fmla="*/ 979198 w 1466917"/>
                  <a:gd name="connsiteY4" fmla="*/ 221457 h 795337"/>
                  <a:gd name="connsiteX5" fmla="*/ 824416 w 1466917"/>
                  <a:gd name="connsiteY5" fmla="*/ 73820 h 795337"/>
                  <a:gd name="connsiteX6" fmla="*/ 531523 w 1466917"/>
                  <a:gd name="connsiteY6" fmla="*/ 73820 h 795337"/>
                  <a:gd name="connsiteX7" fmla="*/ 352929 w 1466917"/>
                  <a:gd name="connsiteY7" fmla="*/ 233363 h 795337"/>
                  <a:gd name="connsiteX8" fmla="*/ 355309 w 1466917"/>
                  <a:gd name="connsiteY8" fmla="*/ 795337 h 795337"/>
                  <a:gd name="connsiteX9" fmla="*/ 38836 w 1466917"/>
                  <a:gd name="connsiteY9" fmla="*/ 0 h 795337"/>
                  <a:gd name="connsiteX0" fmla="*/ 38836 w 1466917"/>
                  <a:gd name="connsiteY0" fmla="*/ 0 h 795337"/>
                  <a:gd name="connsiteX1" fmla="*/ 1426873 w 1466917"/>
                  <a:gd name="connsiteY1" fmla="*/ 0 h 795337"/>
                  <a:gd name="connsiteX2" fmla="*/ 1112548 w 1466917"/>
                  <a:gd name="connsiteY2" fmla="*/ 790576 h 795337"/>
                  <a:gd name="connsiteX3" fmla="*/ 976816 w 1466917"/>
                  <a:gd name="connsiteY3" fmla="*/ 792956 h 795337"/>
                  <a:gd name="connsiteX4" fmla="*/ 979198 w 1466917"/>
                  <a:gd name="connsiteY4" fmla="*/ 221457 h 795337"/>
                  <a:gd name="connsiteX5" fmla="*/ 824416 w 1466917"/>
                  <a:gd name="connsiteY5" fmla="*/ 73820 h 795337"/>
                  <a:gd name="connsiteX6" fmla="*/ 531523 w 1466917"/>
                  <a:gd name="connsiteY6" fmla="*/ 73820 h 795337"/>
                  <a:gd name="connsiteX7" fmla="*/ 352929 w 1466917"/>
                  <a:gd name="connsiteY7" fmla="*/ 233363 h 795337"/>
                  <a:gd name="connsiteX8" fmla="*/ 355309 w 1466917"/>
                  <a:gd name="connsiteY8" fmla="*/ 795337 h 795337"/>
                  <a:gd name="connsiteX9" fmla="*/ 38836 w 1466917"/>
                  <a:gd name="connsiteY9" fmla="*/ 0 h 795337"/>
                  <a:gd name="connsiteX0" fmla="*/ 38836 w 1466917"/>
                  <a:gd name="connsiteY0" fmla="*/ 1584 h 796921"/>
                  <a:gd name="connsiteX1" fmla="*/ 1279401 w 1466917"/>
                  <a:gd name="connsiteY1" fmla="*/ 0 h 796921"/>
                  <a:gd name="connsiteX2" fmla="*/ 1426873 w 1466917"/>
                  <a:gd name="connsiteY2" fmla="*/ 1584 h 796921"/>
                  <a:gd name="connsiteX3" fmla="*/ 1112548 w 1466917"/>
                  <a:gd name="connsiteY3" fmla="*/ 792160 h 796921"/>
                  <a:gd name="connsiteX4" fmla="*/ 976816 w 1466917"/>
                  <a:gd name="connsiteY4" fmla="*/ 794540 h 796921"/>
                  <a:gd name="connsiteX5" fmla="*/ 979198 w 1466917"/>
                  <a:gd name="connsiteY5" fmla="*/ 223041 h 796921"/>
                  <a:gd name="connsiteX6" fmla="*/ 824416 w 1466917"/>
                  <a:gd name="connsiteY6" fmla="*/ 75404 h 796921"/>
                  <a:gd name="connsiteX7" fmla="*/ 531523 w 1466917"/>
                  <a:gd name="connsiteY7" fmla="*/ 75404 h 796921"/>
                  <a:gd name="connsiteX8" fmla="*/ 352929 w 1466917"/>
                  <a:gd name="connsiteY8" fmla="*/ 234947 h 796921"/>
                  <a:gd name="connsiteX9" fmla="*/ 355309 w 1466917"/>
                  <a:gd name="connsiteY9" fmla="*/ 796921 h 796921"/>
                  <a:gd name="connsiteX10" fmla="*/ 38836 w 1466917"/>
                  <a:gd name="connsiteY10" fmla="*/ 1584 h 796921"/>
                  <a:gd name="connsiteX0" fmla="*/ 38836 w 1279401"/>
                  <a:gd name="connsiteY0" fmla="*/ 1584 h 796921"/>
                  <a:gd name="connsiteX1" fmla="*/ 1279401 w 1279401"/>
                  <a:gd name="connsiteY1" fmla="*/ 0 h 796921"/>
                  <a:gd name="connsiteX2" fmla="*/ 1112548 w 1279401"/>
                  <a:gd name="connsiteY2" fmla="*/ 792160 h 796921"/>
                  <a:gd name="connsiteX3" fmla="*/ 976816 w 1279401"/>
                  <a:gd name="connsiteY3" fmla="*/ 794540 h 796921"/>
                  <a:gd name="connsiteX4" fmla="*/ 979198 w 1279401"/>
                  <a:gd name="connsiteY4" fmla="*/ 223041 h 796921"/>
                  <a:gd name="connsiteX5" fmla="*/ 824416 w 1279401"/>
                  <a:gd name="connsiteY5" fmla="*/ 75404 h 796921"/>
                  <a:gd name="connsiteX6" fmla="*/ 531523 w 1279401"/>
                  <a:gd name="connsiteY6" fmla="*/ 75404 h 796921"/>
                  <a:gd name="connsiteX7" fmla="*/ 352929 w 1279401"/>
                  <a:gd name="connsiteY7" fmla="*/ 234947 h 796921"/>
                  <a:gd name="connsiteX8" fmla="*/ 355309 w 1279401"/>
                  <a:gd name="connsiteY8" fmla="*/ 796921 h 796921"/>
                  <a:gd name="connsiteX9" fmla="*/ 38836 w 1279401"/>
                  <a:gd name="connsiteY9" fmla="*/ 1584 h 796921"/>
                  <a:gd name="connsiteX0" fmla="*/ 38836 w 1279401"/>
                  <a:gd name="connsiteY0" fmla="*/ 1584 h 796921"/>
                  <a:gd name="connsiteX1" fmla="*/ 1279401 w 1279401"/>
                  <a:gd name="connsiteY1" fmla="*/ 0 h 796921"/>
                  <a:gd name="connsiteX2" fmla="*/ 976816 w 1279401"/>
                  <a:gd name="connsiteY2" fmla="*/ 794540 h 796921"/>
                  <a:gd name="connsiteX3" fmla="*/ 979198 w 1279401"/>
                  <a:gd name="connsiteY3" fmla="*/ 223041 h 796921"/>
                  <a:gd name="connsiteX4" fmla="*/ 824416 w 1279401"/>
                  <a:gd name="connsiteY4" fmla="*/ 75404 h 796921"/>
                  <a:gd name="connsiteX5" fmla="*/ 531523 w 1279401"/>
                  <a:gd name="connsiteY5" fmla="*/ 75404 h 796921"/>
                  <a:gd name="connsiteX6" fmla="*/ 352929 w 1279401"/>
                  <a:gd name="connsiteY6" fmla="*/ 234947 h 796921"/>
                  <a:gd name="connsiteX7" fmla="*/ 355309 w 1279401"/>
                  <a:gd name="connsiteY7" fmla="*/ 796921 h 796921"/>
                  <a:gd name="connsiteX8" fmla="*/ 38836 w 1279401"/>
                  <a:gd name="connsiteY8" fmla="*/ 1584 h 796921"/>
                  <a:gd name="connsiteX0" fmla="*/ 38836 w 1279401"/>
                  <a:gd name="connsiteY0" fmla="*/ 1584 h 796921"/>
                  <a:gd name="connsiteX1" fmla="*/ 1279401 w 1279401"/>
                  <a:gd name="connsiteY1" fmla="*/ 0 h 796921"/>
                  <a:gd name="connsiteX2" fmla="*/ 976816 w 1279401"/>
                  <a:gd name="connsiteY2" fmla="*/ 794540 h 796921"/>
                  <a:gd name="connsiteX3" fmla="*/ 979198 w 1279401"/>
                  <a:gd name="connsiteY3" fmla="*/ 223041 h 796921"/>
                  <a:gd name="connsiteX4" fmla="*/ 824416 w 1279401"/>
                  <a:gd name="connsiteY4" fmla="*/ 75404 h 796921"/>
                  <a:gd name="connsiteX5" fmla="*/ 531523 w 1279401"/>
                  <a:gd name="connsiteY5" fmla="*/ 75404 h 796921"/>
                  <a:gd name="connsiteX6" fmla="*/ 352929 w 1279401"/>
                  <a:gd name="connsiteY6" fmla="*/ 234947 h 796921"/>
                  <a:gd name="connsiteX7" fmla="*/ 355309 w 1279401"/>
                  <a:gd name="connsiteY7" fmla="*/ 796921 h 796921"/>
                  <a:gd name="connsiteX8" fmla="*/ 38836 w 1279401"/>
                  <a:gd name="connsiteY8" fmla="*/ 1584 h 796921"/>
                  <a:gd name="connsiteX0" fmla="*/ 38836 w 1309506"/>
                  <a:gd name="connsiteY0" fmla="*/ 1584 h 796921"/>
                  <a:gd name="connsiteX1" fmla="*/ 1279401 w 1309506"/>
                  <a:gd name="connsiteY1" fmla="*/ 0 h 796921"/>
                  <a:gd name="connsiteX2" fmla="*/ 976816 w 1309506"/>
                  <a:gd name="connsiteY2" fmla="*/ 794540 h 796921"/>
                  <a:gd name="connsiteX3" fmla="*/ 979198 w 1309506"/>
                  <a:gd name="connsiteY3" fmla="*/ 223041 h 796921"/>
                  <a:gd name="connsiteX4" fmla="*/ 824416 w 1309506"/>
                  <a:gd name="connsiteY4" fmla="*/ 75404 h 796921"/>
                  <a:gd name="connsiteX5" fmla="*/ 531523 w 1309506"/>
                  <a:gd name="connsiteY5" fmla="*/ 75404 h 796921"/>
                  <a:gd name="connsiteX6" fmla="*/ 352929 w 1309506"/>
                  <a:gd name="connsiteY6" fmla="*/ 234947 h 796921"/>
                  <a:gd name="connsiteX7" fmla="*/ 355309 w 1309506"/>
                  <a:gd name="connsiteY7" fmla="*/ 796921 h 796921"/>
                  <a:gd name="connsiteX8" fmla="*/ 38836 w 1309506"/>
                  <a:gd name="connsiteY8" fmla="*/ 1584 h 796921"/>
                  <a:gd name="connsiteX0" fmla="*/ 38836 w 1321128"/>
                  <a:gd name="connsiteY0" fmla="*/ 1584 h 796921"/>
                  <a:gd name="connsiteX1" fmla="*/ 1279401 w 1321128"/>
                  <a:gd name="connsiteY1" fmla="*/ 0 h 796921"/>
                  <a:gd name="connsiteX2" fmla="*/ 976816 w 1321128"/>
                  <a:gd name="connsiteY2" fmla="*/ 794540 h 796921"/>
                  <a:gd name="connsiteX3" fmla="*/ 979198 w 1321128"/>
                  <a:gd name="connsiteY3" fmla="*/ 223041 h 796921"/>
                  <a:gd name="connsiteX4" fmla="*/ 824416 w 1321128"/>
                  <a:gd name="connsiteY4" fmla="*/ 75404 h 796921"/>
                  <a:gd name="connsiteX5" fmla="*/ 531523 w 1321128"/>
                  <a:gd name="connsiteY5" fmla="*/ 75404 h 796921"/>
                  <a:gd name="connsiteX6" fmla="*/ 352929 w 1321128"/>
                  <a:gd name="connsiteY6" fmla="*/ 234947 h 796921"/>
                  <a:gd name="connsiteX7" fmla="*/ 355309 w 1321128"/>
                  <a:gd name="connsiteY7" fmla="*/ 796921 h 796921"/>
                  <a:gd name="connsiteX8" fmla="*/ 38836 w 1321128"/>
                  <a:gd name="connsiteY8" fmla="*/ 1584 h 796921"/>
                  <a:gd name="connsiteX0" fmla="*/ 38836 w 1321323"/>
                  <a:gd name="connsiteY0" fmla="*/ 1584 h 796921"/>
                  <a:gd name="connsiteX1" fmla="*/ 1279401 w 1321323"/>
                  <a:gd name="connsiteY1" fmla="*/ 0 h 796921"/>
                  <a:gd name="connsiteX2" fmla="*/ 976816 w 1321323"/>
                  <a:gd name="connsiteY2" fmla="*/ 794540 h 796921"/>
                  <a:gd name="connsiteX3" fmla="*/ 979198 w 1321323"/>
                  <a:gd name="connsiteY3" fmla="*/ 223041 h 796921"/>
                  <a:gd name="connsiteX4" fmla="*/ 824416 w 1321323"/>
                  <a:gd name="connsiteY4" fmla="*/ 75404 h 796921"/>
                  <a:gd name="connsiteX5" fmla="*/ 531523 w 1321323"/>
                  <a:gd name="connsiteY5" fmla="*/ 75404 h 796921"/>
                  <a:gd name="connsiteX6" fmla="*/ 352929 w 1321323"/>
                  <a:gd name="connsiteY6" fmla="*/ 234947 h 796921"/>
                  <a:gd name="connsiteX7" fmla="*/ 355309 w 1321323"/>
                  <a:gd name="connsiteY7" fmla="*/ 796921 h 796921"/>
                  <a:gd name="connsiteX8" fmla="*/ 38836 w 1321323"/>
                  <a:gd name="connsiteY8" fmla="*/ 1584 h 7969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21323" h="796921">
                    <a:moveTo>
                      <a:pt x="38836" y="1584"/>
                    </a:moveTo>
                    <a:lnTo>
                      <a:pt x="1279401" y="0"/>
                    </a:lnTo>
                    <a:cubicBezTo>
                      <a:pt x="1419081" y="249694"/>
                      <a:pt x="1181850" y="705838"/>
                      <a:pt x="976816" y="794540"/>
                    </a:cubicBezTo>
                    <a:lnTo>
                      <a:pt x="979198" y="223041"/>
                    </a:lnTo>
                    <a:cubicBezTo>
                      <a:pt x="980785" y="156366"/>
                      <a:pt x="915697" y="75404"/>
                      <a:pt x="824416" y="75404"/>
                    </a:cubicBezTo>
                    <a:lnTo>
                      <a:pt x="531523" y="75404"/>
                    </a:lnTo>
                    <a:cubicBezTo>
                      <a:pt x="445797" y="75404"/>
                      <a:pt x="352929" y="142078"/>
                      <a:pt x="352929" y="234947"/>
                    </a:cubicBezTo>
                    <a:cubicBezTo>
                      <a:pt x="353722" y="425447"/>
                      <a:pt x="354516" y="606421"/>
                      <a:pt x="355309" y="796921"/>
                    </a:cubicBezTo>
                    <a:cubicBezTo>
                      <a:pt x="18837" y="619916"/>
                      <a:pt x="-58080" y="273839"/>
                      <a:pt x="38836" y="1584"/>
                    </a:cubicBezTo>
                    <a:close/>
                  </a:path>
                </a:pathLst>
              </a:custGeom>
              <a:solidFill>
                <a:srgbClr val="169393"/>
              </a:solidFill>
              <a:ln>
                <a:noFill/>
              </a:ln>
              <a:effectLst/>
            </p:spPr>
            <p:txBody>
              <a:bodyPr vert="horz" wrap="square" lIns="91440" tIns="45720" rIns="91440" bIns="45720" numCol="1" rtlCol="0" anchor="t" anchorCtr="0" compatLnSpc="1">
                <a:prstTxWarp prst="textNoShape">
                  <a:avLst/>
                </a:prstTxWarp>
              </a:bodyPr>
              <a:lstStyle/>
              <a:p>
                <a:pPr algn="ctr" defTabSz="914422">
                  <a:defRPr/>
                </a:pPr>
                <a:endParaRPr lang="en-IN">
                  <a:solidFill>
                    <a:prstClr val="black"/>
                  </a:solidFill>
                  <a:latin typeface="Calibri" panose="020F0502020204030204"/>
                </a:endParaRPr>
              </a:p>
            </p:txBody>
          </p:sp>
          <p:sp>
            <p:nvSpPr>
              <p:cNvPr id="4" name="TextBox 3">
                <a:extLst>
                  <a:ext uri="{FF2B5EF4-FFF2-40B4-BE49-F238E27FC236}">
                    <a16:creationId xmlns:a16="http://schemas.microsoft.com/office/drawing/2014/main" id="{CF53F679-D301-49EE-9961-1F8CC9818B3D}"/>
                  </a:ext>
                </a:extLst>
              </p:cNvPr>
              <p:cNvSpPr txBox="1"/>
              <p:nvPr/>
            </p:nvSpPr>
            <p:spPr>
              <a:xfrm>
                <a:off x="5020192" y="2445060"/>
                <a:ext cx="5669383" cy="860041"/>
              </a:xfrm>
              <a:prstGeom prst="rect">
                <a:avLst/>
              </a:prstGeom>
              <a:noFill/>
            </p:spPr>
            <p:txBody>
              <a:bodyPr wrap="square" lIns="91440" tIns="45720" rIns="91440" bIns="45720" rtlCol="0" anchor="t">
                <a:spAutoFit/>
              </a:bodyPr>
              <a:lstStyle/>
              <a:p>
                <a:r>
                  <a:rPr lang="en-US" sz="1900" b="1">
                    <a:solidFill>
                      <a:schemeClr val="bg1"/>
                    </a:solidFill>
                    <a:latin typeface="Arial"/>
                    <a:cs typeface="Arial"/>
                  </a:rPr>
                  <a:t>Unique product identification </a:t>
                </a:r>
              </a:p>
              <a:p>
                <a:r>
                  <a:rPr lang="en-US" sz="1900" b="1">
                    <a:solidFill>
                      <a:schemeClr val="bg1"/>
                    </a:solidFill>
                    <a:latin typeface="Arial"/>
                    <a:cs typeface="Arial"/>
                  </a:rPr>
                  <a:t>and tracking</a:t>
                </a:r>
              </a:p>
            </p:txBody>
          </p:sp>
          <p:sp>
            <p:nvSpPr>
              <p:cNvPr id="96" name="TextBox 95">
                <a:extLst>
                  <a:ext uri="{FF2B5EF4-FFF2-40B4-BE49-F238E27FC236}">
                    <a16:creationId xmlns:a16="http://schemas.microsoft.com/office/drawing/2014/main" id="{4AB39174-1132-2F0D-E7AE-68E739372F85}"/>
                  </a:ext>
                </a:extLst>
              </p:cNvPr>
              <p:cNvSpPr txBox="1"/>
              <p:nvPr/>
            </p:nvSpPr>
            <p:spPr>
              <a:xfrm>
                <a:off x="4983459" y="1383933"/>
                <a:ext cx="5669383" cy="487591"/>
              </a:xfrm>
              <a:prstGeom prst="rect">
                <a:avLst/>
              </a:prstGeom>
              <a:noFill/>
            </p:spPr>
            <p:txBody>
              <a:bodyPr wrap="square" rtlCol="0">
                <a:spAutoFit/>
              </a:bodyPr>
              <a:lstStyle/>
              <a:p>
                <a:r>
                  <a:rPr lang="en-US" sz="1941" b="1">
                    <a:solidFill>
                      <a:schemeClr val="bg1"/>
                    </a:solidFill>
                    <a:latin typeface="Arial" panose="020B0604020202020204" pitchFamily="34" charset="0"/>
                    <a:cs typeface="Arial" panose="020B0604020202020204" pitchFamily="34" charset="0"/>
                  </a:rPr>
                  <a:t>2-person (+) team with inside pickup</a:t>
                </a:r>
              </a:p>
            </p:txBody>
          </p:sp>
          <p:sp>
            <p:nvSpPr>
              <p:cNvPr id="97" name="TextBox 96">
                <a:extLst>
                  <a:ext uri="{FF2B5EF4-FFF2-40B4-BE49-F238E27FC236}">
                    <a16:creationId xmlns:a16="http://schemas.microsoft.com/office/drawing/2014/main" id="{6E969014-AF34-150E-A0CF-55FB81AD326A}"/>
                  </a:ext>
                </a:extLst>
              </p:cNvPr>
              <p:cNvSpPr txBox="1"/>
              <p:nvPr/>
            </p:nvSpPr>
            <p:spPr>
              <a:xfrm>
                <a:off x="4937745" y="3939310"/>
                <a:ext cx="5669383" cy="487591"/>
              </a:xfrm>
              <a:prstGeom prst="rect">
                <a:avLst/>
              </a:prstGeom>
              <a:noFill/>
            </p:spPr>
            <p:txBody>
              <a:bodyPr wrap="square" rtlCol="0">
                <a:spAutoFit/>
              </a:bodyPr>
              <a:lstStyle/>
              <a:p>
                <a:r>
                  <a:rPr lang="en-US" sz="1941" b="1">
                    <a:solidFill>
                      <a:schemeClr val="bg1"/>
                    </a:solidFill>
                    <a:latin typeface="Arial" panose="020B0604020202020204" pitchFamily="34" charset="0"/>
                    <a:cs typeface="Arial" panose="020B0604020202020204" pitchFamily="34" charset="0"/>
                  </a:rPr>
                  <a:t>Pad wrapping or packaging services </a:t>
                </a:r>
              </a:p>
            </p:txBody>
          </p:sp>
          <p:sp>
            <p:nvSpPr>
              <p:cNvPr id="98" name="TextBox 97">
                <a:extLst>
                  <a:ext uri="{FF2B5EF4-FFF2-40B4-BE49-F238E27FC236}">
                    <a16:creationId xmlns:a16="http://schemas.microsoft.com/office/drawing/2014/main" id="{1B5087E4-05D1-5735-246F-CE492EA01F0B}"/>
                  </a:ext>
                </a:extLst>
              </p:cNvPr>
              <p:cNvSpPr txBox="1"/>
              <p:nvPr/>
            </p:nvSpPr>
            <p:spPr>
              <a:xfrm>
                <a:off x="5023278" y="6430940"/>
                <a:ext cx="5669383" cy="487591"/>
              </a:xfrm>
              <a:prstGeom prst="rect">
                <a:avLst/>
              </a:prstGeom>
              <a:noFill/>
            </p:spPr>
            <p:txBody>
              <a:bodyPr wrap="square" rtlCol="0">
                <a:spAutoFit/>
              </a:bodyPr>
              <a:lstStyle/>
              <a:p>
                <a:r>
                  <a:rPr lang="en-US" sz="1941" b="1">
                    <a:solidFill>
                      <a:schemeClr val="bg1"/>
                    </a:solidFill>
                    <a:latin typeface="Arial" panose="020B0604020202020204" pitchFamily="34" charset="0"/>
                    <a:cs typeface="Arial" panose="020B0604020202020204" pitchFamily="34" charset="0"/>
                  </a:rPr>
                  <a:t>Nationwide Footprint </a:t>
                </a:r>
              </a:p>
            </p:txBody>
          </p:sp>
          <p:sp>
            <p:nvSpPr>
              <p:cNvPr id="99" name="TextBox 98">
                <a:extLst>
                  <a:ext uri="{FF2B5EF4-FFF2-40B4-BE49-F238E27FC236}">
                    <a16:creationId xmlns:a16="http://schemas.microsoft.com/office/drawing/2014/main" id="{4DD35F0D-9598-DF0C-E646-EC06F3A22B8E}"/>
                  </a:ext>
                </a:extLst>
              </p:cNvPr>
              <p:cNvSpPr txBox="1"/>
              <p:nvPr/>
            </p:nvSpPr>
            <p:spPr>
              <a:xfrm>
                <a:off x="4967271" y="5187439"/>
                <a:ext cx="5850925" cy="487591"/>
              </a:xfrm>
              <a:prstGeom prst="rect">
                <a:avLst/>
              </a:prstGeom>
              <a:noFill/>
            </p:spPr>
            <p:txBody>
              <a:bodyPr wrap="square" rtlCol="0">
                <a:spAutoFit/>
              </a:bodyPr>
              <a:lstStyle>
                <a:defPPr>
                  <a:defRPr lang="en-US"/>
                </a:defPPr>
                <a:lvl1pPr>
                  <a:defRPr sz="2400">
                    <a:solidFill>
                      <a:schemeClr val="bg1"/>
                    </a:solidFill>
                    <a:latin typeface="Arial" panose="020B0604020202020204" pitchFamily="34" charset="0"/>
                    <a:cs typeface="Arial" panose="020B0604020202020204" pitchFamily="34" charset="0"/>
                  </a:defRPr>
                </a:lvl1pPr>
              </a:lstStyle>
              <a:p>
                <a:r>
                  <a:rPr lang="en-US" sz="1941" b="1"/>
                  <a:t>Disposal, Liquidation, or Inventory</a:t>
                </a:r>
              </a:p>
            </p:txBody>
          </p:sp>
        </p:grpSp>
        <p:pic>
          <p:nvPicPr>
            <p:cNvPr id="22" name="Graphic 21">
              <a:extLst>
                <a:ext uri="{FF2B5EF4-FFF2-40B4-BE49-F238E27FC236}">
                  <a16:creationId xmlns:a16="http://schemas.microsoft.com/office/drawing/2014/main" id="{B5CA2798-F998-B097-2322-CF61722C5277}"/>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3372005" y="3490087"/>
              <a:ext cx="456720" cy="438453"/>
            </a:xfrm>
            <a:prstGeom prst="rect">
              <a:avLst/>
            </a:prstGeom>
          </p:spPr>
        </p:pic>
        <p:pic>
          <p:nvPicPr>
            <p:cNvPr id="26" name="Graphic 25">
              <a:extLst>
                <a:ext uri="{FF2B5EF4-FFF2-40B4-BE49-F238E27FC236}">
                  <a16:creationId xmlns:a16="http://schemas.microsoft.com/office/drawing/2014/main" id="{B6D70E01-1651-B4CD-3B2F-90CF17373C61}"/>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3382333" y="4436772"/>
              <a:ext cx="435314" cy="438941"/>
            </a:xfrm>
            <a:prstGeom prst="rect">
              <a:avLst/>
            </a:prstGeom>
          </p:spPr>
        </p:pic>
        <p:grpSp>
          <p:nvGrpSpPr>
            <p:cNvPr id="27" name="Group 26">
              <a:extLst>
                <a:ext uri="{FF2B5EF4-FFF2-40B4-BE49-F238E27FC236}">
                  <a16:creationId xmlns:a16="http://schemas.microsoft.com/office/drawing/2014/main" id="{85265828-33E7-4149-298F-7123B53883CE}"/>
                </a:ext>
              </a:extLst>
            </p:cNvPr>
            <p:cNvGrpSpPr/>
            <p:nvPr/>
          </p:nvGrpSpPr>
          <p:grpSpPr>
            <a:xfrm>
              <a:off x="3353239" y="2519285"/>
              <a:ext cx="505932" cy="495886"/>
              <a:chOff x="766726" y="3580334"/>
              <a:chExt cx="855816" cy="659721"/>
            </a:xfrm>
          </p:grpSpPr>
          <p:pic>
            <p:nvPicPr>
              <p:cNvPr id="28" name="Graphic 27">
                <a:extLst>
                  <a:ext uri="{FF2B5EF4-FFF2-40B4-BE49-F238E27FC236}">
                    <a16:creationId xmlns:a16="http://schemas.microsoft.com/office/drawing/2014/main" id="{063A264A-9D24-96FF-789D-2A63F99533E7}"/>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1027711" y="3580334"/>
                <a:ext cx="594831" cy="659721"/>
              </a:xfrm>
              <a:prstGeom prst="rect">
                <a:avLst/>
              </a:prstGeom>
            </p:spPr>
          </p:pic>
          <p:sp>
            <p:nvSpPr>
              <p:cNvPr id="29" name="Freeform: Shape 28">
                <a:extLst>
                  <a:ext uri="{FF2B5EF4-FFF2-40B4-BE49-F238E27FC236}">
                    <a16:creationId xmlns:a16="http://schemas.microsoft.com/office/drawing/2014/main" id="{47B5B3BE-FBCD-9AE9-DE71-90FBFA144BCF}"/>
                  </a:ext>
                </a:extLst>
              </p:cNvPr>
              <p:cNvSpPr/>
              <p:nvPr/>
            </p:nvSpPr>
            <p:spPr>
              <a:xfrm>
                <a:off x="766726" y="3719267"/>
                <a:ext cx="260985" cy="520787"/>
              </a:xfrm>
              <a:custGeom>
                <a:avLst/>
                <a:gdLst>
                  <a:gd name="connsiteX0" fmla="*/ 329479 w 331523"/>
                  <a:gd name="connsiteY0" fmla="*/ 204569 h 521811"/>
                  <a:gd name="connsiteX1" fmla="*/ 322534 w 331523"/>
                  <a:gd name="connsiteY1" fmla="*/ 51455 h 521811"/>
                  <a:gd name="connsiteX2" fmla="*/ 209476 w 331523"/>
                  <a:gd name="connsiteY2" fmla="*/ 1041 h 521811"/>
                  <a:gd name="connsiteX3" fmla="*/ 10684 w 331523"/>
                  <a:gd name="connsiteY3" fmla="*/ 48615 h 521811"/>
                  <a:gd name="connsiteX4" fmla="*/ 1348 w 331523"/>
                  <a:gd name="connsiteY4" fmla="*/ 198040 h 521811"/>
                  <a:gd name="connsiteX5" fmla="*/ 1348 w 331523"/>
                  <a:gd name="connsiteY5" fmla="*/ 201219 h 521811"/>
                  <a:gd name="connsiteX6" fmla="*/ 778 w 331523"/>
                  <a:gd name="connsiteY6" fmla="*/ 212801 h 521811"/>
                  <a:gd name="connsiteX7" fmla="*/ 14156 w 331523"/>
                  <a:gd name="connsiteY7" fmla="*/ 278770 h 521811"/>
                  <a:gd name="connsiteX8" fmla="*/ 45068 w 331523"/>
                  <a:gd name="connsiteY8" fmla="*/ 288194 h 521811"/>
                  <a:gd name="connsiteX9" fmla="*/ 63114 w 331523"/>
                  <a:gd name="connsiteY9" fmla="*/ 282176 h 521811"/>
                  <a:gd name="connsiteX10" fmla="*/ 60837 w 331523"/>
                  <a:gd name="connsiteY10" fmla="*/ 471512 h 521811"/>
                  <a:gd name="connsiteX11" fmla="*/ 84861 w 331523"/>
                  <a:gd name="connsiteY11" fmla="*/ 512729 h 521811"/>
                  <a:gd name="connsiteX12" fmla="*/ 120725 w 331523"/>
                  <a:gd name="connsiteY12" fmla="*/ 521812 h 521811"/>
                  <a:gd name="connsiteX13" fmla="*/ 155678 w 331523"/>
                  <a:gd name="connsiteY13" fmla="*/ 513126 h 521811"/>
                  <a:gd name="connsiteX14" fmla="*/ 165926 w 331523"/>
                  <a:gd name="connsiteY14" fmla="*/ 505575 h 521811"/>
                  <a:gd name="connsiteX15" fmla="*/ 176058 w 331523"/>
                  <a:gd name="connsiteY15" fmla="*/ 513013 h 521811"/>
                  <a:gd name="connsiteX16" fmla="*/ 247617 w 331523"/>
                  <a:gd name="connsiteY16" fmla="*/ 512614 h 521811"/>
                  <a:gd name="connsiteX17" fmla="*/ 271640 w 331523"/>
                  <a:gd name="connsiteY17" fmla="*/ 471455 h 521811"/>
                  <a:gd name="connsiteX18" fmla="*/ 269932 w 331523"/>
                  <a:gd name="connsiteY18" fmla="*/ 340027 h 521811"/>
                  <a:gd name="connsiteX19" fmla="*/ 269363 w 331523"/>
                  <a:gd name="connsiteY19" fmla="*/ 276670 h 521811"/>
                  <a:gd name="connsiteX20" fmla="*/ 277276 w 331523"/>
                  <a:gd name="connsiteY20" fmla="*/ 280530 h 521811"/>
                  <a:gd name="connsiteX21" fmla="*/ 308758 w 331523"/>
                  <a:gd name="connsiteY21" fmla="*/ 277578 h 521811"/>
                  <a:gd name="connsiteX22" fmla="*/ 330390 w 331523"/>
                  <a:gd name="connsiteY22" fmla="*/ 215470 h 521811"/>
                  <a:gd name="connsiteX23" fmla="*/ 329479 w 331523"/>
                  <a:gd name="connsiteY23" fmla="*/ 204512 h 521811"/>
                  <a:gd name="connsiteX24" fmla="*/ 294753 w 331523"/>
                  <a:gd name="connsiteY24" fmla="*/ 253166 h 521811"/>
                  <a:gd name="connsiteX25" fmla="*/ 286783 w 331523"/>
                  <a:gd name="connsiteY25" fmla="*/ 254074 h 521811"/>
                  <a:gd name="connsiteX26" fmla="*/ 269307 w 331523"/>
                  <a:gd name="connsiteY26" fmla="*/ 230230 h 521811"/>
                  <a:gd name="connsiteX27" fmla="*/ 268909 w 331523"/>
                  <a:gd name="connsiteY27" fmla="*/ 229265 h 521811"/>
                  <a:gd name="connsiteX28" fmla="*/ 267769 w 331523"/>
                  <a:gd name="connsiteY28" fmla="*/ 107205 h 521811"/>
                  <a:gd name="connsiteX29" fmla="*/ 253652 w 331523"/>
                  <a:gd name="connsiteY29" fmla="*/ 93239 h 521811"/>
                  <a:gd name="connsiteX30" fmla="*/ 253538 w 331523"/>
                  <a:gd name="connsiteY30" fmla="*/ 93239 h 521811"/>
                  <a:gd name="connsiteX31" fmla="*/ 239533 w 331523"/>
                  <a:gd name="connsiteY31" fmla="*/ 107431 h 521811"/>
                  <a:gd name="connsiteX32" fmla="*/ 241696 w 331523"/>
                  <a:gd name="connsiteY32" fmla="*/ 340368 h 521811"/>
                  <a:gd name="connsiteX33" fmla="*/ 243404 w 331523"/>
                  <a:gd name="connsiteY33" fmla="*/ 471796 h 521811"/>
                  <a:gd name="connsiteX34" fmla="*/ 233328 w 331523"/>
                  <a:gd name="connsiteY34" fmla="*/ 488316 h 521811"/>
                  <a:gd name="connsiteX35" fmla="*/ 190063 w 331523"/>
                  <a:gd name="connsiteY35" fmla="*/ 488600 h 521811"/>
                  <a:gd name="connsiteX36" fmla="*/ 179987 w 331523"/>
                  <a:gd name="connsiteY36" fmla="*/ 472420 h 521811"/>
                  <a:gd name="connsiteX37" fmla="*/ 179987 w 331523"/>
                  <a:gd name="connsiteY37" fmla="*/ 472420 h 521811"/>
                  <a:gd name="connsiteX38" fmla="*/ 180158 w 331523"/>
                  <a:gd name="connsiteY38" fmla="*/ 280814 h 521811"/>
                  <a:gd name="connsiteX39" fmla="*/ 166039 w 331523"/>
                  <a:gd name="connsiteY39" fmla="*/ 266734 h 521811"/>
                  <a:gd name="connsiteX40" fmla="*/ 166039 w 331523"/>
                  <a:gd name="connsiteY40" fmla="*/ 266734 h 521811"/>
                  <a:gd name="connsiteX41" fmla="*/ 151922 w 331523"/>
                  <a:gd name="connsiteY41" fmla="*/ 280814 h 521811"/>
                  <a:gd name="connsiteX42" fmla="*/ 151751 w 331523"/>
                  <a:gd name="connsiteY42" fmla="*/ 472364 h 521811"/>
                  <a:gd name="connsiteX43" fmla="*/ 151751 w 331523"/>
                  <a:gd name="connsiteY43" fmla="*/ 472364 h 521811"/>
                  <a:gd name="connsiteX44" fmla="*/ 141675 w 331523"/>
                  <a:gd name="connsiteY44" fmla="*/ 488713 h 521811"/>
                  <a:gd name="connsiteX45" fmla="*/ 99207 w 331523"/>
                  <a:gd name="connsiteY45" fmla="*/ 488430 h 521811"/>
                  <a:gd name="connsiteX46" fmla="*/ 89130 w 331523"/>
                  <a:gd name="connsiteY46" fmla="*/ 471852 h 521811"/>
                  <a:gd name="connsiteX47" fmla="*/ 90838 w 331523"/>
                  <a:gd name="connsiteY47" fmla="*/ 340311 h 521811"/>
                  <a:gd name="connsiteX48" fmla="*/ 93001 w 331523"/>
                  <a:gd name="connsiteY48" fmla="*/ 107431 h 521811"/>
                  <a:gd name="connsiteX49" fmla="*/ 78997 w 331523"/>
                  <a:gd name="connsiteY49" fmla="*/ 93239 h 521811"/>
                  <a:gd name="connsiteX50" fmla="*/ 78883 w 331523"/>
                  <a:gd name="connsiteY50" fmla="*/ 93239 h 521811"/>
                  <a:gd name="connsiteX51" fmla="*/ 64765 w 331523"/>
                  <a:gd name="connsiteY51" fmla="*/ 107205 h 521811"/>
                  <a:gd name="connsiteX52" fmla="*/ 63570 w 331523"/>
                  <a:gd name="connsiteY52" fmla="*/ 234885 h 521811"/>
                  <a:gd name="connsiteX53" fmla="*/ 63228 w 331523"/>
                  <a:gd name="connsiteY53" fmla="*/ 235737 h 521811"/>
                  <a:gd name="connsiteX54" fmla="*/ 42734 w 331523"/>
                  <a:gd name="connsiteY54" fmla="*/ 260149 h 521811"/>
                  <a:gd name="connsiteX55" fmla="*/ 33740 w 331523"/>
                  <a:gd name="connsiteY55" fmla="*/ 258389 h 521811"/>
                  <a:gd name="connsiteX56" fmla="*/ 29015 w 331523"/>
                  <a:gd name="connsiteY56" fmla="*/ 214448 h 521811"/>
                  <a:gd name="connsiteX57" fmla="*/ 29584 w 331523"/>
                  <a:gd name="connsiteY57" fmla="*/ 201674 h 521811"/>
                  <a:gd name="connsiteX58" fmla="*/ 29584 w 331523"/>
                  <a:gd name="connsiteY58" fmla="*/ 198494 h 521811"/>
                  <a:gd name="connsiteX59" fmla="*/ 38237 w 331523"/>
                  <a:gd name="connsiteY59" fmla="*/ 54861 h 521811"/>
                  <a:gd name="connsiteX60" fmla="*/ 38408 w 331523"/>
                  <a:gd name="connsiteY60" fmla="*/ 54123 h 521811"/>
                  <a:gd name="connsiteX61" fmla="*/ 228489 w 331523"/>
                  <a:gd name="connsiteY61" fmla="*/ 31016 h 521811"/>
                  <a:gd name="connsiteX62" fmla="*/ 294355 w 331523"/>
                  <a:gd name="connsiteY62" fmla="*/ 52704 h 521811"/>
                  <a:gd name="connsiteX63" fmla="*/ 301300 w 331523"/>
                  <a:gd name="connsiteY63" fmla="*/ 205818 h 521811"/>
                  <a:gd name="connsiteX64" fmla="*/ 302325 w 331523"/>
                  <a:gd name="connsiteY64" fmla="*/ 218251 h 521811"/>
                  <a:gd name="connsiteX65" fmla="*/ 294810 w 331523"/>
                  <a:gd name="connsiteY65" fmla="*/ 253110 h 5218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331523" h="521811">
                    <a:moveTo>
                      <a:pt x="329479" y="204569"/>
                    </a:moveTo>
                    <a:lnTo>
                      <a:pt x="322534" y="51455"/>
                    </a:lnTo>
                    <a:cubicBezTo>
                      <a:pt x="320940" y="15971"/>
                      <a:pt x="260142" y="4447"/>
                      <a:pt x="209476" y="1041"/>
                    </a:cubicBezTo>
                    <a:cubicBezTo>
                      <a:pt x="160916" y="-2252"/>
                      <a:pt x="20532" y="-492"/>
                      <a:pt x="10684" y="48615"/>
                    </a:cubicBezTo>
                    <a:cubicBezTo>
                      <a:pt x="3283" y="79614"/>
                      <a:pt x="2259" y="145242"/>
                      <a:pt x="1348" y="198040"/>
                    </a:cubicBezTo>
                    <a:lnTo>
                      <a:pt x="1348" y="201219"/>
                    </a:lnTo>
                    <a:cubicBezTo>
                      <a:pt x="1234" y="204625"/>
                      <a:pt x="1006" y="208600"/>
                      <a:pt x="778" y="212801"/>
                    </a:cubicBezTo>
                    <a:cubicBezTo>
                      <a:pt x="-531" y="235283"/>
                      <a:pt x="-2182" y="263215"/>
                      <a:pt x="14156" y="278770"/>
                    </a:cubicBezTo>
                    <a:cubicBezTo>
                      <a:pt x="19621" y="283993"/>
                      <a:pt x="29527" y="289841"/>
                      <a:pt x="45068" y="288194"/>
                    </a:cubicBezTo>
                    <a:cubicBezTo>
                      <a:pt x="49736" y="287910"/>
                      <a:pt x="56226" y="286491"/>
                      <a:pt x="63114" y="282176"/>
                    </a:cubicBezTo>
                    <a:lnTo>
                      <a:pt x="60837" y="471512"/>
                    </a:lnTo>
                    <a:cubicBezTo>
                      <a:pt x="60666" y="488884"/>
                      <a:pt x="69206" y="503531"/>
                      <a:pt x="84861" y="512729"/>
                    </a:cubicBezTo>
                    <a:cubicBezTo>
                      <a:pt x="95222" y="518803"/>
                      <a:pt x="107973" y="521812"/>
                      <a:pt x="120725" y="521812"/>
                    </a:cubicBezTo>
                    <a:cubicBezTo>
                      <a:pt x="133477" y="521812"/>
                      <a:pt x="145546" y="518916"/>
                      <a:pt x="155678" y="513126"/>
                    </a:cubicBezTo>
                    <a:cubicBezTo>
                      <a:pt x="159493" y="510911"/>
                      <a:pt x="162909" y="508414"/>
                      <a:pt x="165926" y="505575"/>
                    </a:cubicBezTo>
                    <a:cubicBezTo>
                      <a:pt x="168886" y="508357"/>
                      <a:pt x="172245" y="510855"/>
                      <a:pt x="176058" y="513013"/>
                    </a:cubicBezTo>
                    <a:cubicBezTo>
                      <a:pt x="196838" y="524878"/>
                      <a:pt x="226952" y="524707"/>
                      <a:pt x="247617" y="512614"/>
                    </a:cubicBezTo>
                    <a:cubicBezTo>
                      <a:pt x="263272" y="503418"/>
                      <a:pt x="271811" y="488828"/>
                      <a:pt x="271640" y="471455"/>
                    </a:cubicBezTo>
                    <a:lnTo>
                      <a:pt x="269932" y="340027"/>
                    </a:lnTo>
                    <a:lnTo>
                      <a:pt x="269363" y="276670"/>
                    </a:lnTo>
                    <a:cubicBezTo>
                      <a:pt x="271868" y="278259"/>
                      <a:pt x="274544" y="279508"/>
                      <a:pt x="277276" y="280530"/>
                    </a:cubicBezTo>
                    <a:cubicBezTo>
                      <a:pt x="287695" y="284277"/>
                      <a:pt x="298852" y="283198"/>
                      <a:pt x="308758" y="277578"/>
                    </a:cubicBezTo>
                    <a:cubicBezTo>
                      <a:pt x="335058" y="262647"/>
                      <a:pt x="332269" y="234261"/>
                      <a:pt x="330390" y="215470"/>
                    </a:cubicBezTo>
                    <a:cubicBezTo>
                      <a:pt x="330049" y="211723"/>
                      <a:pt x="329650" y="208033"/>
                      <a:pt x="329479" y="204512"/>
                    </a:cubicBezTo>
                    <a:close/>
                    <a:moveTo>
                      <a:pt x="294753" y="253166"/>
                    </a:moveTo>
                    <a:cubicBezTo>
                      <a:pt x="290712" y="255494"/>
                      <a:pt x="287751" y="254415"/>
                      <a:pt x="286783" y="254074"/>
                    </a:cubicBezTo>
                    <a:cubicBezTo>
                      <a:pt x="283880" y="253052"/>
                      <a:pt x="276309" y="248624"/>
                      <a:pt x="269307" y="230230"/>
                    </a:cubicBezTo>
                    <a:cubicBezTo>
                      <a:pt x="269193" y="229890"/>
                      <a:pt x="269022" y="229549"/>
                      <a:pt x="268909" y="229265"/>
                    </a:cubicBezTo>
                    <a:lnTo>
                      <a:pt x="267769" y="107205"/>
                    </a:lnTo>
                    <a:cubicBezTo>
                      <a:pt x="267713" y="99484"/>
                      <a:pt x="261394" y="93239"/>
                      <a:pt x="253652" y="93239"/>
                    </a:cubicBezTo>
                    <a:lnTo>
                      <a:pt x="253538" y="93239"/>
                    </a:lnTo>
                    <a:cubicBezTo>
                      <a:pt x="245739" y="93295"/>
                      <a:pt x="239477" y="99654"/>
                      <a:pt x="239533" y="107431"/>
                    </a:cubicBezTo>
                    <a:lnTo>
                      <a:pt x="241696" y="340368"/>
                    </a:lnTo>
                    <a:lnTo>
                      <a:pt x="243404" y="471796"/>
                    </a:lnTo>
                    <a:cubicBezTo>
                      <a:pt x="243462" y="478892"/>
                      <a:pt x="240160" y="484285"/>
                      <a:pt x="233328" y="488316"/>
                    </a:cubicBezTo>
                    <a:cubicBezTo>
                      <a:pt x="221430" y="495299"/>
                      <a:pt x="202018" y="495413"/>
                      <a:pt x="190063" y="488600"/>
                    </a:cubicBezTo>
                    <a:cubicBezTo>
                      <a:pt x="183289" y="484739"/>
                      <a:pt x="179987" y="479403"/>
                      <a:pt x="179987" y="472420"/>
                    </a:cubicBezTo>
                    <a:lnTo>
                      <a:pt x="179987" y="472420"/>
                    </a:lnTo>
                    <a:cubicBezTo>
                      <a:pt x="179987" y="472420"/>
                      <a:pt x="180158" y="280814"/>
                      <a:pt x="180158" y="280814"/>
                    </a:cubicBezTo>
                    <a:cubicBezTo>
                      <a:pt x="180158" y="273036"/>
                      <a:pt x="173839" y="266734"/>
                      <a:pt x="166039" y="266734"/>
                    </a:cubicBezTo>
                    <a:lnTo>
                      <a:pt x="166039" y="266734"/>
                    </a:lnTo>
                    <a:cubicBezTo>
                      <a:pt x="158241" y="266734"/>
                      <a:pt x="151922" y="273036"/>
                      <a:pt x="151922" y="280814"/>
                    </a:cubicBezTo>
                    <a:lnTo>
                      <a:pt x="151751" y="472364"/>
                    </a:lnTo>
                    <a:lnTo>
                      <a:pt x="151751" y="472364"/>
                    </a:lnTo>
                    <a:cubicBezTo>
                      <a:pt x="151751" y="479517"/>
                      <a:pt x="148449" y="484853"/>
                      <a:pt x="141675" y="488713"/>
                    </a:cubicBezTo>
                    <a:cubicBezTo>
                      <a:pt x="129777" y="495527"/>
                      <a:pt x="111104" y="495413"/>
                      <a:pt x="99207" y="488430"/>
                    </a:cubicBezTo>
                    <a:cubicBezTo>
                      <a:pt x="92318" y="484399"/>
                      <a:pt x="89016" y="478949"/>
                      <a:pt x="89130" y="471852"/>
                    </a:cubicBezTo>
                    <a:lnTo>
                      <a:pt x="90838" y="340311"/>
                    </a:lnTo>
                    <a:lnTo>
                      <a:pt x="93001" y="107431"/>
                    </a:lnTo>
                    <a:cubicBezTo>
                      <a:pt x="93058" y="99654"/>
                      <a:pt x="86796" y="93295"/>
                      <a:pt x="78997" y="93239"/>
                    </a:cubicBezTo>
                    <a:lnTo>
                      <a:pt x="78883" y="93239"/>
                    </a:lnTo>
                    <a:cubicBezTo>
                      <a:pt x="71141" y="93239"/>
                      <a:pt x="64822" y="99427"/>
                      <a:pt x="64765" y="107205"/>
                    </a:cubicBezTo>
                    <a:lnTo>
                      <a:pt x="63570" y="234885"/>
                    </a:lnTo>
                    <a:cubicBezTo>
                      <a:pt x="63456" y="235169"/>
                      <a:pt x="63342" y="235453"/>
                      <a:pt x="63228" y="235737"/>
                    </a:cubicBezTo>
                    <a:cubicBezTo>
                      <a:pt x="57592" y="250554"/>
                      <a:pt x="50135" y="259695"/>
                      <a:pt x="42734" y="260149"/>
                    </a:cubicBezTo>
                    <a:cubicBezTo>
                      <a:pt x="36301" y="260831"/>
                      <a:pt x="34366" y="259013"/>
                      <a:pt x="33740" y="258389"/>
                    </a:cubicBezTo>
                    <a:cubicBezTo>
                      <a:pt x="26851" y="251804"/>
                      <a:pt x="28218" y="228413"/>
                      <a:pt x="29015" y="214448"/>
                    </a:cubicBezTo>
                    <a:cubicBezTo>
                      <a:pt x="29299" y="209792"/>
                      <a:pt x="29527" y="205477"/>
                      <a:pt x="29584" y="201674"/>
                    </a:cubicBezTo>
                    <a:lnTo>
                      <a:pt x="29584" y="198494"/>
                    </a:lnTo>
                    <a:cubicBezTo>
                      <a:pt x="30438" y="149614"/>
                      <a:pt x="31519" y="82679"/>
                      <a:pt x="38237" y="54861"/>
                    </a:cubicBezTo>
                    <a:cubicBezTo>
                      <a:pt x="38294" y="54577"/>
                      <a:pt x="38351" y="54350"/>
                      <a:pt x="38408" y="54123"/>
                    </a:cubicBezTo>
                    <a:cubicBezTo>
                      <a:pt x="42563" y="39646"/>
                      <a:pt x="133192" y="19833"/>
                      <a:pt x="228489" y="31016"/>
                    </a:cubicBezTo>
                    <a:cubicBezTo>
                      <a:pt x="282115" y="37318"/>
                      <a:pt x="294241" y="49921"/>
                      <a:pt x="294355" y="52704"/>
                    </a:cubicBezTo>
                    <a:lnTo>
                      <a:pt x="301300" y="205818"/>
                    </a:lnTo>
                    <a:cubicBezTo>
                      <a:pt x="301471" y="209792"/>
                      <a:pt x="301869" y="213993"/>
                      <a:pt x="302325" y="218251"/>
                    </a:cubicBezTo>
                    <a:cubicBezTo>
                      <a:pt x="304317" y="238405"/>
                      <a:pt x="304204" y="247773"/>
                      <a:pt x="294810" y="253110"/>
                    </a:cubicBezTo>
                    <a:close/>
                  </a:path>
                </a:pathLst>
              </a:custGeom>
              <a:solidFill>
                <a:schemeClr val="bg1"/>
              </a:solidFill>
              <a:ln w="9538" cap="flat">
                <a:noFill/>
                <a:prstDash val="solid"/>
                <a:miter/>
              </a:ln>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0" name="Freeform: Shape 29">
                <a:extLst>
                  <a:ext uri="{FF2B5EF4-FFF2-40B4-BE49-F238E27FC236}">
                    <a16:creationId xmlns:a16="http://schemas.microsoft.com/office/drawing/2014/main" id="{0E0E26C0-54B4-036D-23ED-34BA414D4648}"/>
                  </a:ext>
                </a:extLst>
              </p:cNvPr>
              <p:cNvSpPr/>
              <p:nvPr/>
            </p:nvSpPr>
            <p:spPr>
              <a:xfrm>
                <a:off x="815939" y="3582432"/>
                <a:ext cx="162560" cy="143980"/>
              </a:xfrm>
              <a:custGeom>
                <a:avLst/>
                <a:gdLst>
                  <a:gd name="connsiteX0" fmla="*/ 80952 w 162927"/>
                  <a:gd name="connsiteY0" fmla="*/ 162141 h 162141"/>
                  <a:gd name="connsiteX1" fmla="*/ 121825 w 162927"/>
                  <a:gd name="connsiteY1" fmla="*/ 151127 h 162141"/>
                  <a:gd name="connsiteX2" fmla="*/ 162928 w 162927"/>
                  <a:gd name="connsiteY2" fmla="*/ 80787 h 162141"/>
                  <a:gd name="connsiteX3" fmla="*/ 81919 w 162927"/>
                  <a:gd name="connsiteY3" fmla="*/ 0 h 162141"/>
                  <a:gd name="connsiteX4" fmla="*/ 41045 w 162927"/>
                  <a:gd name="connsiteY4" fmla="*/ 11014 h 162141"/>
                  <a:gd name="connsiteX5" fmla="*/ 0 w 162927"/>
                  <a:gd name="connsiteY5" fmla="*/ 81298 h 162141"/>
                  <a:gd name="connsiteX6" fmla="*/ 81008 w 162927"/>
                  <a:gd name="connsiteY6" fmla="*/ 162085 h 162141"/>
                  <a:gd name="connsiteX7" fmla="*/ 55106 w 162927"/>
                  <a:gd name="connsiteY7" fmla="*/ 35426 h 162141"/>
                  <a:gd name="connsiteX8" fmla="*/ 81862 w 162927"/>
                  <a:gd name="connsiteY8" fmla="*/ 28159 h 162141"/>
                  <a:gd name="connsiteX9" fmla="*/ 134634 w 162927"/>
                  <a:gd name="connsiteY9" fmla="*/ 80787 h 162141"/>
                  <a:gd name="connsiteX10" fmla="*/ 107651 w 162927"/>
                  <a:gd name="connsiteY10" fmla="*/ 126716 h 162141"/>
                  <a:gd name="connsiteX11" fmla="*/ 80894 w 162927"/>
                  <a:gd name="connsiteY11" fmla="*/ 133982 h 162141"/>
                  <a:gd name="connsiteX12" fmla="*/ 28122 w 162927"/>
                  <a:gd name="connsiteY12" fmla="*/ 81355 h 162141"/>
                  <a:gd name="connsiteX13" fmla="*/ 55106 w 162927"/>
                  <a:gd name="connsiteY13" fmla="*/ 35426 h 162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62927" h="162141">
                    <a:moveTo>
                      <a:pt x="80952" y="162141"/>
                    </a:moveTo>
                    <a:cubicBezTo>
                      <a:pt x="95411" y="162141"/>
                      <a:pt x="109586" y="158281"/>
                      <a:pt x="121825" y="151127"/>
                    </a:cubicBezTo>
                    <a:cubicBezTo>
                      <a:pt x="147158" y="136764"/>
                      <a:pt x="162928" y="109854"/>
                      <a:pt x="162928" y="80787"/>
                    </a:cubicBezTo>
                    <a:cubicBezTo>
                      <a:pt x="162928" y="36221"/>
                      <a:pt x="126550" y="0"/>
                      <a:pt x="81919" y="0"/>
                    </a:cubicBezTo>
                    <a:cubicBezTo>
                      <a:pt x="67460" y="0"/>
                      <a:pt x="53228" y="3861"/>
                      <a:pt x="41045" y="11014"/>
                    </a:cubicBezTo>
                    <a:cubicBezTo>
                      <a:pt x="15712" y="25377"/>
                      <a:pt x="0" y="52287"/>
                      <a:pt x="0" y="81298"/>
                    </a:cubicBezTo>
                    <a:cubicBezTo>
                      <a:pt x="0" y="125864"/>
                      <a:pt x="36320" y="162085"/>
                      <a:pt x="81008" y="162085"/>
                    </a:cubicBezTo>
                    <a:close/>
                    <a:moveTo>
                      <a:pt x="55106" y="35426"/>
                    </a:moveTo>
                    <a:cubicBezTo>
                      <a:pt x="63190" y="30714"/>
                      <a:pt x="72412" y="28159"/>
                      <a:pt x="81862" y="28159"/>
                    </a:cubicBezTo>
                    <a:cubicBezTo>
                      <a:pt x="110952" y="28159"/>
                      <a:pt x="134634" y="51776"/>
                      <a:pt x="134634" y="80787"/>
                    </a:cubicBezTo>
                    <a:cubicBezTo>
                      <a:pt x="134634" y="99692"/>
                      <a:pt x="124387" y="117291"/>
                      <a:pt x="107651" y="126716"/>
                    </a:cubicBezTo>
                    <a:cubicBezTo>
                      <a:pt x="99567" y="131428"/>
                      <a:pt x="90344" y="133982"/>
                      <a:pt x="80894" y="133982"/>
                    </a:cubicBezTo>
                    <a:cubicBezTo>
                      <a:pt x="51804" y="133982"/>
                      <a:pt x="28122" y="110365"/>
                      <a:pt x="28122" y="81355"/>
                    </a:cubicBezTo>
                    <a:cubicBezTo>
                      <a:pt x="28122" y="62449"/>
                      <a:pt x="38369" y="44907"/>
                      <a:pt x="55106" y="35426"/>
                    </a:cubicBezTo>
                    <a:close/>
                  </a:path>
                </a:pathLst>
              </a:custGeom>
              <a:solidFill>
                <a:schemeClr val="bg1"/>
              </a:solidFill>
              <a:ln w="9538" cap="flat">
                <a:noFill/>
                <a:prstDash val="solid"/>
                <a:miter/>
              </a:ln>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sp>
        <p:nvSpPr>
          <p:cNvPr id="24" name="Text Placeholder 124">
            <a:extLst>
              <a:ext uri="{FF2B5EF4-FFF2-40B4-BE49-F238E27FC236}">
                <a16:creationId xmlns:a16="http://schemas.microsoft.com/office/drawing/2014/main" id="{CCAD8CC6-B647-7DDB-23E4-9BD964863D9C}"/>
              </a:ext>
            </a:extLst>
          </p:cNvPr>
          <p:cNvSpPr txBox="1">
            <a:spLocks/>
          </p:cNvSpPr>
          <p:nvPr/>
        </p:nvSpPr>
        <p:spPr>
          <a:xfrm>
            <a:off x="792211" y="760770"/>
            <a:ext cx="8229600" cy="457200"/>
          </a:xfr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sz="2400">
                <a:solidFill>
                  <a:srgbClr val="0A9594"/>
                </a:solidFill>
                <a:latin typeface="Arial" panose="020B0604020202020204" pitchFamily="34" charset="0"/>
                <a:cs typeface="Arial" panose="020B0604020202020204" pitchFamily="34" charset="0"/>
              </a:rPr>
              <a:t>safeguarding assets, ensuring damage-free returns  </a:t>
            </a:r>
          </a:p>
        </p:txBody>
      </p:sp>
      <p:sp>
        <p:nvSpPr>
          <p:cNvPr id="33" name="Rectangle 32">
            <a:extLst>
              <a:ext uri="{FF2B5EF4-FFF2-40B4-BE49-F238E27FC236}">
                <a16:creationId xmlns:a16="http://schemas.microsoft.com/office/drawing/2014/main" id="{642B9182-DD98-4928-F498-9905EAE243E0}"/>
              </a:ext>
            </a:extLst>
          </p:cNvPr>
          <p:cNvSpPr/>
          <p:nvPr/>
        </p:nvSpPr>
        <p:spPr>
          <a:xfrm>
            <a:off x="8285747" y="1217970"/>
            <a:ext cx="3215916" cy="2368061"/>
          </a:xfrm>
          <a:prstGeom prst="rect">
            <a:avLst/>
          </a:prstGeom>
          <a:solidFill>
            <a:srgbClr val="F5A7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1800" b="0" i="0" u="none" strike="noStrike" baseline="0">
              <a:latin typeface="Times New Roman" panose="02020603050405020304" pitchFamily="18" charset="0"/>
            </a:endParaRPr>
          </a:p>
        </p:txBody>
      </p:sp>
      <p:pic>
        <p:nvPicPr>
          <p:cNvPr id="34" name="Picture 33">
            <a:extLst>
              <a:ext uri="{FF2B5EF4-FFF2-40B4-BE49-F238E27FC236}">
                <a16:creationId xmlns:a16="http://schemas.microsoft.com/office/drawing/2014/main" id="{9CD9BA95-5909-8C05-34F4-F7CFBAB658B4}"/>
              </a:ext>
            </a:extLst>
          </p:cNvPr>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a:off x="8285747" y="3790796"/>
            <a:ext cx="3060668" cy="2301623"/>
          </a:xfrm>
          <a:prstGeom prst="rect">
            <a:avLst/>
          </a:prstGeom>
        </p:spPr>
      </p:pic>
      <p:sp>
        <p:nvSpPr>
          <p:cNvPr id="35" name="Title 1">
            <a:extLst>
              <a:ext uri="{FF2B5EF4-FFF2-40B4-BE49-F238E27FC236}">
                <a16:creationId xmlns:a16="http://schemas.microsoft.com/office/drawing/2014/main" id="{7E952E3F-D959-F37C-90DD-BD8E20F7D3EB}"/>
              </a:ext>
            </a:extLst>
          </p:cNvPr>
          <p:cNvSpPr txBox="1">
            <a:spLocks/>
          </p:cNvSpPr>
          <p:nvPr/>
        </p:nvSpPr>
        <p:spPr>
          <a:xfrm>
            <a:off x="333246" y="112123"/>
            <a:ext cx="11698306" cy="789949"/>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defRPr/>
            </a:pPr>
            <a:r>
              <a:rPr lang="en-US" sz="3600" b="1" dirty="0">
                <a:solidFill>
                  <a:srgbClr val="F5A71E"/>
                </a:solidFill>
                <a:latin typeface="Arial Black" panose="020B0A04020102020204" pitchFamily="34" charset="0"/>
                <a:cs typeface="Arial"/>
              </a:rPr>
              <a:t>Reverse Logistics</a:t>
            </a:r>
          </a:p>
        </p:txBody>
      </p:sp>
      <p:cxnSp>
        <p:nvCxnSpPr>
          <p:cNvPr id="37" name="Straight Connector 36">
            <a:extLst>
              <a:ext uri="{FF2B5EF4-FFF2-40B4-BE49-F238E27FC236}">
                <a16:creationId xmlns:a16="http://schemas.microsoft.com/office/drawing/2014/main" id="{AAA7BA12-CB62-6EBD-F500-E823603D4301}"/>
              </a:ext>
            </a:extLst>
          </p:cNvPr>
          <p:cNvCxnSpPr/>
          <p:nvPr/>
        </p:nvCxnSpPr>
        <p:spPr>
          <a:xfrm>
            <a:off x="10948946" y="6301197"/>
            <a:ext cx="0" cy="446703"/>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pic>
        <p:nvPicPr>
          <p:cNvPr id="41" name="Picture 40">
            <a:extLst>
              <a:ext uri="{FF2B5EF4-FFF2-40B4-BE49-F238E27FC236}">
                <a16:creationId xmlns:a16="http://schemas.microsoft.com/office/drawing/2014/main" id="{051100A9-BDAF-AED8-8C8C-6FF0603C2C99}"/>
              </a:ext>
            </a:extLst>
          </p:cNvPr>
          <p:cNvPicPr>
            <a:picLocks noChangeAspect="1"/>
          </p:cNvPicPr>
          <p:nvPr/>
        </p:nvPicPr>
        <p:blipFill rotWithShape="1">
          <a:blip r:embed="rId10"/>
          <a:srcRect l="3905"/>
          <a:stretch/>
        </p:blipFill>
        <p:spPr>
          <a:xfrm>
            <a:off x="8213697" y="993303"/>
            <a:ext cx="1860605" cy="1286254"/>
          </a:xfrm>
          <a:prstGeom prst="rect">
            <a:avLst/>
          </a:prstGeom>
        </p:spPr>
      </p:pic>
      <p:pic>
        <p:nvPicPr>
          <p:cNvPr id="39" name="Picture 38">
            <a:extLst>
              <a:ext uri="{FF2B5EF4-FFF2-40B4-BE49-F238E27FC236}">
                <a16:creationId xmlns:a16="http://schemas.microsoft.com/office/drawing/2014/main" id="{214570EB-AADA-E992-0103-88E2B720AFA5}"/>
              </a:ext>
            </a:extLst>
          </p:cNvPr>
          <p:cNvPicPr>
            <a:picLocks noChangeAspect="1"/>
          </p:cNvPicPr>
          <p:nvPr/>
        </p:nvPicPr>
        <p:blipFill rotWithShape="1">
          <a:blip r:embed="rId11" cstate="email">
            <a:extLst>
              <a:ext uri="{28A0092B-C50C-407E-A947-70E740481C1C}">
                <a14:useLocalDpi xmlns:a14="http://schemas.microsoft.com/office/drawing/2010/main"/>
              </a:ext>
            </a:extLst>
          </a:blip>
          <a:srcRect/>
          <a:stretch/>
        </p:blipFill>
        <p:spPr>
          <a:xfrm>
            <a:off x="8207172" y="2229391"/>
            <a:ext cx="1860605" cy="1232992"/>
          </a:xfrm>
          <a:prstGeom prst="rect">
            <a:avLst/>
          </a:prstGeom>
        </p:spPr>
      </p:pic>
      <p:pic>
        <p:nvPicPr>
          <p:cNvPr id="46" name="Picture 4" descr="blanketwrap2">
            <a:extLst>
              <a:ext uri="{FF2B5EF4-FFF2-40B4-BE49-F238E27FC236}">
                <a16:creationId xmlns:a16="http://schemas.microsoft.com/office/drawing/2014/main" id="{ABC3FB64-8BC7-EA48-F550-C4684EA8F7AC}"/>
              </a:ext>
            </a:extLst>
          </p:cNvPr>
          <p:cNvPicPr>
            <a:picLocks noChangeAspect="1" noChangeArrowheads="1"/>
          </p:cNvPicPr>
          <p:nvPr/>
        </p:nvPicPr>
        <p:blipFill rotWithShape="1">
          <a:blip r:embed="rId12" cstate="email">
            <a:extLst>
              <a:ext uri="{28A0092B-C50C-407E-A947-70E740481C1C}">
                <a14:useLocalDpi xmlns:a14="http://schemas.microsoft.com/office/drawing/2010/main"/>
              </a:ext>
            </a:extLst>
          </a:blip>
          <a:srcRect/>
          <a:stretch/>
        </p:blipFill>
        <p:spPr bwMode="auto">
          <a:xfrm>
            <a:off x="10067777" y="993303"/>
            <a:ext cx="1278638" cy="24690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45376642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C5D0167D-6599-6374-5EE0-98D502328FD6}"/>
              </a:ext>
            </a:extLst>
          </p:cNvPr>
          <p:cNvGrpSpPr/>
          <p:nvPr/>
        </p:nvGrpSpPr>
        <p:grpSpPr>
          <a:xfrm>
            <a:off x="3550025" y="1536866"/>
            <a:ext cx="8652043" cy="4383312"/>
            <a:chOff x="6096000" y="1872343"/>
            <a:chExt cx="6105177" cy="4383312"/>
          </a:xfrm>
          <a:effectLst>
            <a:outerShdw blurRad="50800" dist="38100" dir="5400000" algn="t" rotWithShape="0">
              <a:prstClr val="black">
                <a:alpha val="40000"/>
              </a:prstClr>
            </a:outerShdw>
          </a:effectLst>
        </p:grpSpPr>
        <p:sp>
          <p:nvSpPr>
            <p:cNvPr id="3" name="Rectangle 3">
              <a:extLst>
                <a:ext uri="{FF2B5EF4-FFF2-40B4-BE49-F238E27FC236}">
                  <a16:creationId xmlns:a16="http://schemas.microsoft.com/office/drawing/2014/main" id="{34D391DB-EE72-5A67-E9B5-4C9BCC6CCA3A}"/>
                </a:ext>
              </a:extLst>
            </p:cNvPr>
            <p:cNvSpPr/>
            <p:nvPr/>
          </p:nvSpPr>
          <p:spPr>
            <a:xfrm flipH="1">
              <a:off x="8796131" y="1872343"/>
              <a:ext cx="1192695" cy="1640114"/>
            </a:xfrm>
            <a:custGeom>
              <a:avLst/>
              <a:gdLst>
                <a:gd name="connsiteX0" fmla="*/ 0 w 1045028"/>
                <a:gd name="connsiteY0" fmla="*/ 0 h 1640114"/>
                <a:gd name="connsiteX1" fmla="*/ 1045028 w 1045028"/>
                <a:gd name="connsiteY1" fmla="*/ 0 h 1640114"/>
                <a:gd name="connsiteX2" fmla="*/ 1045028 w 1045028"/>
                <a:gd name="connsiteY2" fmla="*/ 1640114 h 1640114"/>
                <a:gd name="connsiteX3" fmla="*/ 0 w 1045028"/>
                <a:gd name="connsiteY3" fmla="*/ 1640114 h 1640114"/>
                <a:gd name="connsiteX4" fmla="*/ 0 w 1045028"/>
                <a:gd name="connsiteY4" fmla="*/ 0 h 1640114"/>
                <a:gd name="connsiteX0" fmla="*/ 29029 w 1045028"/>
                <a:gd name="connsiteY0" fmla="*/ 624115 h 1640114"/>
                <a:gd name="connsiteX1" fmla="*/ 1045028 w 1045028"/>
                <a:gd name="connsiteY1" fmla="*/ 0 h 1640114"/>
                <a:gd name="connsiteX2" fmla="*/ 1045028 w 1045028"/>
                <a:gd name="connsiteY2" fmla="*/ 1640114 h 1640114"/>
                <a:gd name="connsiteX3" fmla="*/ 0 w 1045028"/>
                <a:gd name="connsiteY3" fmla="*/ 1640114 h 1640114"/>
                <a:gd name="connsiteX4" fmla="*/ 29029 w 1045028"/>
                <a:gd name="connsiteY4" fmla="*/ 624115 h 16401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5028" h="1640114">
                  <a:moveTo>
                    <a:pt x="29029" y="624115"/>
                  </a:moveTo>
                  <a:lnTo>
                    <a:pt x="1045028" y="0"/>
                  </a:lnTo>
                  <a:lnTo>
                    <a:pt x="1045028" y="1640114"/>
                  </a:lnTo>
                  <a:lnTo>
                    <a:pt x="0" y="1640114"/>
                  </a:lnTo>
                  <a:lnTo>
                    <a:pt x="29029" y="624115"/>
                  </a:lnTo>
                  <a:close/>
                </a:path>
              </a:pathLst>
            </a:cu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351">
                <a:latin typeface="MrEavesXLModOTBook"/>
              </a:endParaRPr>
            </a:p>
          </p:txBody>
        </p:sp>
        <p:sp>
          <p:nvSpPr>
            <p:cNvPr id="4" name="Rectangle 3">
              <a:extLst>
                <a:ext uri="{FF2B5EF4-FFF2-40B4-BE49-F238E27FC236}">
                  <a16:creationId xmlns:a16="http://schemas.microsoft.com/office/drawing/2014/main" id="{3C65591B-F900-7D9C-D5FD-E8E02112D13B}"/>
                </a:ext>
              </a:extLst>
            </p:cNvPr>
            <p:cNvSpPr/>
            <p:nvPr/>
          </p:nvSpPr>
          <p:spPr>
            <a:xfrm flipH="1">
              <a:off x="6096000" y="4615542"/>
              <a:ext cx="2700131" cy="1640113"/>
            </a:xfrm>
            <a:prstGeom prst="rect">
              <a:avLst/>
            </a:prstGeom>
            <a:solidFill>
              <a:srgbClr val="1F2F3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351">
                <a:latin typeface="MrEavesXLModOTBook"/>
              </a:endParaRPr>
            </a:p>
          </p:txBody>
        </p:sp>
        <p:sp>
          <p:nvSpPr>
            <p:cNvPr id="5" name="Rectangle 3">
              <a:extLst>
                <a:ext uri="{FF2B5EF4-FFF2-40B4-BE49-F238E27FC236}">
                  <a16:creationId xmlns:a16="http://schemas.microsoft.com/office/drawing/2014/main" id="{AD1C2817-221D-75D8-3831-B7F82CAA015F}"/>
                </a:ext>
              </a:extLst>
            </p:cNvPr>
            <p:cNvSpPr/>
            <p:nvPr/>
          </p:nvSpPr>
          <p:spPr>
            <a:xfrm flipH="1" flipV="1">
              <a:off x="8796131" y="4615541"/>
              <a:ext cx="1192695" cy="1640114"/>
            </a:xfrm>
            <a:custGeom>
              <a:avLst/>
              <a:gdLst>
                <a:gd name="connsiteX0" fmla="*/ 0 w 1045028"/>
                <a:gd name="connsiteY0" fmla="*/ 0 h 1640114"/>
                <a:gd name="connsiteX1" fmla="*/ 1045028 w 1045028"/>
                <a:gd name="connsiteY1" fmla="*/ 0 h 1640114"/>
                <a:gd name="connsiteX2" fmla="*/ 1045028 w 1045028"/>
                <a:gd name="connsiteY2" fmla="*/ 1640114 h 1640114"/>
                <a:gd name="connsiteX3" fmla="*/ 0 w 1045028"/>
                <a:gd name="connsiteY3" fmla="*/ 1640114 h 1640114"/>
                <a:gd name="connsiteX4" fmla="*/ 0 w 1045028"/>
                <a:gd name="connsiteY4" fmla="*/ 0 h 1640114"/>
                <a:gd name="connsiteX0" fmla="*/ 29029 w 1045028"/>
                <a:gd name="connsiteY0" fmla="*/ 624115 h 1640114"/>
                <a:gd name="connsiteX1" fmla="*/ 1045028 w 1045028"/>
                <a:gd name="connsiteY1" fmla="*/ 0 h 1640114"/>
                <a:gd name="connsiteX2" fmla="*/ 1045028 w 1045028"/>
                <a:gd name="connsiteY2" fmla="*/ 1640114 h 1640114"/>
                <a:gd name="connsiteX3" fmla="*/ 0 w 1045028"/>
                <a:gd name="connsiteY3" fmla="*/ 1640114 h 1640114"/>
                <a:gd name="connsiteX4" fmla="*/ 29029 w 1045028"/>
                <a:gd name="connsiteY4" fmla="*/ 624115 h 16401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5028" h="1640114">
                  <a:moveTo>
                    <a:pt x="29029" y="624115"/>
                  </a:moveTo>
                  <a:lnTo>
                    <a:pt x="1045028" y="0"/>
                  </a:lnTo>
                  <a:lnTo>
                    <a:pt x="1045028" y="1640114"/>
                  </a:lnTo>
                  <a:lnTo>
                    <a:pt x="0" y="1640114"/>
                  </a:lnTo>
                  <a:lnTo>
                    <a:pt x="29029" y="624115"/>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351">
                <a:latin typeface="MrEavesXLModOTBook"/>
              </a:endParaRPr>
            </a:p>
          </p:txBody>
        </p:sp>
        <p:sp>
          <p:nvSpPr>
            <p:cNvPr id="6" name="Rectangle 5">
              <a:extLst>
                <a:ext uri="{FF2B5EF4-FFF2-40B4-BE49-F238E27FC236}">
                  <a16:creationId xmlns:a16="http://schemas.microsoft.com/office/drawing/2014/main" id="{F3EC6372-59F4-F461-02D7-E53D8C9ECD15}"/>
                </a:ext>
              </a:extLst>
            </p:cNvPr>
            <p:cNvSpPr/>
            <p:nvPr/>
          </p:nvSpPr>
          <p:spPr>
            <a:xfrm flipH="1">
              <a:off x="6096000" y="1872343"/>
              <a:ext cx="2700131" cy="1640113"/>
            </a:xfrm>
            <a:prstGeom prst="rect">
              <a:avLst/>
            </a:prstGeom>
            <a:solidFill>
              <a:srgbClr val="F5A71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351">
                <a:latin typeface="MrEavesXLModOTBook"/>
              </a:endParaRPr>
            </a:p>
          </p:txBody>
        </p:sp>
        <p:sp>
          <p:nvSpPr>
            <p:cNvPr id="7" name="Rectangle 6">
              <a:extLst>
                <a:ext uri="{FF2B5EF4-FFF2-40B4-BE49-F238E27FC236}">
                  <a16:creationId xmlns:a16="http://schemas.microsoft.com/office/drawing/2014/main" id="{7E954523-4860-0DEC-A8B0-0E54EBB72A96}"/>
                </a:ext>
              </a:extLst>
            </p:cNvPr>
            <p:cNvSpPr/>
            <p:nvPr/>
          </p:nvSpPr>
          <p:spPr>
            <a:xfrm>
              <a:off x="9882046" y="2471783"/>
              <a:ext cx="2319131" cy="1030512"/>
            </a:xfrm>
            <a:prstGeom prst="rect">
              <a:avLst/>
            </a:prstGeom>
            <a:solidFill>
              <a:srgbClr val="F5A71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351">
                <a:latin typeface="MrEavesXLModOTBook"/>
              </a:endParaRPr>
            </a:p>
          </p:txBody>
        </p:sp>
        <p:sp>
          <p:nvSpPr>
            <p:cNvPr id="8" name="Rectangle 7">
              <a:extLst>
                <a:ext uri="{FF2B5EF4-FFF2-40B4-BE49-F238E27FC236}">
                  <a16:creationId xmlns:a16="http://schemas.microsoft.com/office/drawing/2014/main" id="{B3DEF9DD-AAB9-10F8-4556-9AA95BE7C005}"/>
                </a:ext>
              </a:extLst>
            </p:cNvPr>
            <p:cNvSpPr/>
            <p:nvPr/>
          </p:nvSpPr>
          <p:spPr>
            <a:xfrm>
              <a:off x="9872869" y="4615541"/>
              <a:ext cx="2319131" cy="1030512"/>
            </a:xfrm>
            <a:prstGeom prst="rect">
              <a:avLst/>
            </a:prstGeom>
            <a:solidFill>
              <a:srgbClr val="1F2F3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351">
                <a:latin typeface="MrEavesXLModOTBook"/>
              </a:endParaRPr>
            </a:p>
          </p:txBody>
        </p:sp>
        <p:sp>
          <p:nvSpPr>
            <p:cNvPr id="9" name="Rectangle 8">
              <a:extLst>
                <a:ext uri="{FF2B5EF4-FFF2-40B4-BE49-F238E27FC236}">
                  <a16:creationId xmlns:a16="http://schemas.microsoft.com/office/drawing/2014/main" id="{9F89DA62-A462-36CD-97E0-FE04F914B7EB}"/>
                </a:ext>
              </a:extLst>
            </p:cNvPr>
            <p:cNvSpPr/>
            <p:nvPr/>
          </p:nvSpPr>
          <p:spPr>
            <a:xfrm>
              <a:off x="6096000" y="3512455"/>
              <a:ext cx="2700131" cy="1103090"/>
            </a:xfrm>
            <a:prstGeom prst="rect">
              <a:avLst/>
            </a:prstGeom>
            <a:solidFill>
              <a:srgbClr val="0A959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351">
                <a:latin typeface="MrEavesXLModOTBook"/>
              </a:endParaRPr>
            </a:p>
          </p:txBody>
        </p:sp>
        <p:sp>
          <p:nvSpPr>
            <p:cNvPr id="10" name="Rectangle 9">
              <a:extLst>
                <a:ext uri="{FF2B5EF4-FFF2-40B4-BE49-F238E27FC236}">
                  <a16:creationId xmlns:a16="http://schemas.microsoft.com/office/drawing/2014/main" id="{29BC8514-BE5A-6924-A170-619562E0ABB1}"/>
                </a:ext>
              </a:extLst>
            </p:cNvPr>
            <p:cNvSpPr/>
            <p:nvPr/>
          </p:nvSpPr>
          <p:spPr>
            <a:xfrm>
              <a:off x="8796131" y="3512454"/>
              <a:ext cx="1076738" cy="1103090"/>
            </a:xfrm>
            <a:prstGeom prst="rect">
              <a:avLst/>
            </a:prstGeom>
            <a:solidFill>
              <a:srgbClr val="5A969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351">
                <a:latin typeface="MrEavesXLModOTBook"/>
              </a:endParaRPr>
            </a:p>
          </p:txBody>
        </p:sp>
        <p:sp>
          <p:nvSpPr>
            <p:cNvPr id="11" name="Rectangle 10">
              <a:extLst>
                <a:ext uri="{FF2B5EF4-FFF2-40B4-BE49-F238E27FC236}">
                  <a16:creationId xmlns:a16="http://schemas.microsoft.com/office/drawing/2014/main" id="{52CA65B2-8D37-4D3C-5F7E-C7CFA68C5B80}"/>
                </a:ext>
              </a:extLst>
            </p:cNvPr>
            <p:cNvSpPr/>
            <p:nvPr/>
          </p:nvSpPr>
          <p:spPr>
            <a:xfrm>
              <a:off x="9872869" y="3512453"/>
              <a:ext cx="2319131" cy="1103090"/>
            </a:xfrm>
            <a:prstGeom prst="rect">
              <a:avLst/>
            </a:prstGeom>
            <a:solidFill>
              <a:srgbClr val="0A959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351">
                <a:latin typeface="MrEavesXLModOTBook"/>
              </a:endParaRPr>
            </a:p>
          </p:txBody>
        </p:sp>
      </p:grpSp>
      <p:sp>
        <p:nvSpPr>
          <p:cNvPr id="12" name="Rectangle 11">
            <a:extLst>
              <a:ext uri="{FF2B5EF4-FFF2-40B4-BE49-F238E27FC236}">
                <a16:creationId xmlns:a16="http://schemas.microsoft.com/office/drawing/2014/main" id="{5DE6AF4F-D731-12EA-7F67-4C054A7FC57D}"/>
              </a:ext>
            </a:extLst>
          </p:cNvPr>
          <p:cNvSpPr/>
          <p:nvPr/>
        </p:nvSpPr>
        <p:spPr>
          <a:xfrm>
            <a:off x="3619378" y="1819849"/>
            <a:ext cx="3705632" cy="1146917"/>
          </a:xfrm>
          <a:prstGeom prst="rect">
            <a:avLst/>
          </a:prstGeom>
        </p:spPr>
        <p:txBody>
          <a:bodyPr wrap="square" lIns="91440" tIns="45720" rIns="91440" bIns="45720" anchor="t">
            <a:spAutoFit/>
          </a:bodyPr>
          <a:lstStyle/>
          <a:p>
            <a:pPr marL="175899" indent="-175899">
              <a:lnSpc>
                <a:spcPts val="1800"/>
              </a:lnSpc>
              <a:spcAft>
                <a:spcPts val="600"/>
              </a:spcAft>
              <a:buClr>
                <a:schemeClr val="accent2"/>
              </a:buClr>
              <a:buSzPct val="100000"/>
              <a:buFont typeface="Arial" panose="020B0604020202020204" pitchFamily="34" charset="0"/>
              <a:buChar char="•"/>
            </a:pPr>
            <a:r>
              <a:rPr lang="en-US" sz="1200" b="1" dirty="0">
                <a:solidFill>
                  <a:schemeClr val="bg1"/>
                </a:solidFill>
                <a:latin typeface="Arial"/>
                <a:cs typeface="Arial"/>
              </a:rPr>
              <a:t>Real-time geo-fenced updates for LTL network</a:t>
            </a:r>
          </a:p>
          <a:p>
            <a:pPr marL="175899" indent="-175899">
              <a:lnSpc>
                <a:spcPts val="1800"/>
              </a:lnSpc>
              <a:spcAft>
                <a:spcPts val="600"/>
              </a:spcAft>
              <a:buClr>
                <a:schemeClr val="accent2"/>
              </a:buClr>
              <a:buSzPct val="100000"/>
              <a:buFont typeface="Arial" panose="020B0604020202020204" pitchFamily="34" charset="0"/>
              <a:buChar char="•"/>
            </a:pPr>
            <a:r>
              <a:rPr lang="en-US" sz="1200" b="1" dirty="0">
                <a:solidFill>
                  <a:schemeClr val="bg1"/>
                </a:solidFill>
                <a:latin typeface="Arial"/>
                <a:cs typeface="Arial"/>
              </a:rPr>
              <a:t>Crossdock piece count scanning</a:t>
            </a:r>
          </a:p>
          <a:p>
            <a:pPr marL="175899" indent="-175899">
              <a:lnSpc>
                <a:spcPts val="1800"/>
              </a:lnSpc>
              <a:spcAft>
                <a:spcPts val="600"/>
              </a:spcAft>
              <a:buClr>
                <a:schemeClr val="accent2"/>
              </a:buClr>
              <a:buSzPct val="100000"/>
              <a:buFont typeface="Arial" panose="020B0604020202020204" pitchFamily="34" charset="0"/>
              <a:buChar char="•"/>
            </a:pPr>
            <a:endParaRPr lang="en-US" sz="1200" b="1" dirty="0">
              <a:solidFill>
                <a:schemeClr val="bg1"/>
              </a:solidFill>
              <a:latin typeface="Arial"/>
              <a:cs typeface="Arial"/>
            </a:endParaRPr>
          </a:p>
        </p:txBody>
      </p:sp>
      <p:sp>
        <p:nvSpPr>
          <p:cNvPr id="13" name="Rectangle 12">
            <a:extLst>
              <a:ext uri="{FF2B5EF4-FFF2-40B4-BE49-F238E27FC236}">
                <a16:creationId xmlns:a16="http://schemas.microsoft.com/office/drawing/2014/main" id="{51D80FF9-E914-D019-76A1-B74F38412FB2}"/>
              </a:ext>
            </a:extLst>
          </p:cNvPr>
          <p:cNvSpPr/>
          <p:nvPr/>
        </p:nvSpPr>
        <p:spPr>
          <a:xfrm>
            <a:off x="3667944" y="3234772"/>
            <a:ext cx="3749993" cy="839140"/>
          </a:xfrm>
          <a:prstGeom prst="rect">
            <a:avLst/>
          </a:prstGeom>
        </p:spPr>
        <p:txBody>
          <a:bodyPr wrap="square" lIns="91440" tIns="45720" rIns="91440" bIns="45720" anchor="t">
            <a:spAutoFit/>
          </a:bodyPr>
          <a:lstStyle/>
          <a:p>
            <a:pPr marL="175899" indent="-175899">
              <a:lnSpc>
                <a:spcPts val="1800"/>
              </a:lnSpc>
              <a:spcAft>
                <a:spcPts val="600"/>
              </a:spcAft>
              <a:buClr>
                <a:schemeClr val="accent2"/>
              </a:buClr>
              <a:buSzPct val="100000"/>
              <a:buFont typeface="Arial" panose="020B0604020202020204" pitchFamily="34" charset="0"/>
              <a:buChar char="•"/>
            </a:pPr>
            <a:r>
              <a:rPr lang="en-US" sz="1200" b="1" dirty="0">
                <a:solidFill>
                  <a:schemeClr val="bg1"/>
                </a:solidFill>
                <a:latin typeface="Arial"/>
                <a:cs typeface="Arial"/>
              </a:rPr>
              <a:t>Visibility to tracking status from pick up to delivery</a:t>
            </a:r>
          </a:p>
          <a:p>
            <a:pPr marL="175899" indent="-175899">
              <a:lnSpc>
                <a:spcPts val="1800"/>
              </a:lnSpc>
              <a:spcAft>
                <a:spcPts val="600"/>
              </a:spcAft>
              <a:buClr>
                <a:schemeClr val="accent2"/>
              </a:buClr>
              <a:buSzPct val="100000"/>
              <a:buFont typeface="Arial" panose="020B0604020202020204" pitchFamily="34" charset="0"/>
              <a:buChar char="•"/>
            </a:pPr>
            <a:r>
              <a:rPr lang="en-US" sz="1200" b="1" dirty="0">
                <a:solidFill>
                  <a:schemeClr val="bg1"/>
                </a:solidFill>
                <a:latin typeface="Arial"/>
                <a:cs typeface="Arial"/>
              </a:rPr>
              <a:t>Friction free dashboard</a:t>
            </a:r>
            <a:endParaRPr lang="en-US" sz="1200" b="1" spc="20" dirty="0">
              <a:solidFill>
                <a:schemeClr val="bg1"/>
              </a:solidFill>
              <a:latin typeface="Arial"/>
              <a:cs typeface="Arial"/>
            </a:endParaRPr>
          </a:p>
        </p:txBody>
      </p:sp>
      <p:sp>
        <p:nvSpPr>
          <p:cNvPr id="14" name="Rectangle 13">
            <a:extLst>
              <a:ext uri="{FF2B5EF4-FFF2-40B4-BE49-F238E27FC236}">
                <a16:creationId xmlns:a16="http://schemas.microsoft.com/office/drawing/2014/main" id="{B250F818-A34F-736F-05F6-3BBE579334E2}"/>
              </a:ext>
            </a:extLst>
          </p:cNvPr>
          <p:cNvSpPr/>
          <p:nvPr/>
        </p:nvSpPr>
        <p:spPr>
          <a:xfrm>
            <a:off x="3667944" y="4585857"/>
            <a:ext cx="3691253" cy="1258486"/>
          </a:xfrm>
          <a:prstGeom prst="rect">
            <a:avLst/>
          </a:prstGeom>
        </p:spPr>
        <p:txBody>
          <a:bodyPr wrap="square" lIns="91440" tIns="45720" rIns="91440" bIns="45720" anchor="t">
            <a:spAutoFit/>
          </a:bodyPr>
          <a:lstStyle/>
          <a:p>
            <a:pPr marL="175899" indent="-175899">
              <a:lnSpc>
                <a:spcPts val="1800"/>
              </a:lnSpc>
              <a:spcAft>
                <a:spcPts val="600"/>
              </a:spcAft>
              <a:buClr>
                <a:schemeClr val="accent2"/>
              </a:buClr>
              <a:buSzPct val="100000"/>
              <a:buFont typeface="Arial" panose="020B0604020202020204" pitchFamily="34" charset="0"/>
              <a:buChar char="•"/>
            </a:pPr>
            <a:r>
              <a:rPr lang="en-US" sz="1200" b="1" dirty="0">
                <a:solidFill>
                  <a:schemeClr val="bg1"/>
                </a:solidFill>
                <a:latin typeface="Arial"/>
                <a:cs typeface="Arial"/>
              </a:rPr>
              <a:t>Interstate Qualcomm tracking</a:t>
            </a:r>
          </a:p>
          <a:p>
            <a:pPr marL="175899" indent="-175899">
              <a:lnSpc>
                <a:spcPts val="1800"/>
              </a:lnSpc>
              <a:spcAft>
                <a:spcPts val="600"/>
              </a:spcAft>
              <a:buClr>
                <a:schemeClr val="accent2"/>
              </a:buClr>
              <a:buSzPct val="100000"/>
              <a:buFont typeface="Arial" panose="020B0604020202020204" pitchFamily="34" charset="0"/>
              <a:buChar char="•"/>
            </a:pPr>
            <a:r>
              <a:rPr lang="en-US" sz="1200" b="1" dirty="0">
                <a:solidFill>
                  <a:schemeClr val="bg1"/>
                </a:solidFill>
                <a:latin typeface="Arial"/>
                <a:cs typeface="Arial"/>
              </a:rPr>
              <a:t>AI active driver coaching &amp; event recording </a:t>
            </a:r>
          </a:p>
          <a:p>
            <a:pPr marL="175899" indent="-175899">
              <a:lnSpc>
                <a:spcPts val="1800"/>
              </a:lnSpc>
              <a:spcAft>
                <a:spcPts val="600"/>
              </a:spcAft>
              <a:buClr>
                <a:schemeClr val="accent2"/>
              </a:buClr>
              <a:buSzPct val="100000"/>
              <a:buFont typeface="Arial" panose="020B0604020202020204" pitchFamily="34" charset="0"/>
              <a:buChar char="•"/>
            </a:pPr>
            <a:r>
              <a:rPr lang="en-US" sz="1200" b="1" dirty="0">
                <a:solidFill>
                  <a:schemeClr val="bg1"/>
                </a:solidFill>
                <a:latin typeface="Arial"/>
                <a:cs typeface="Arial"/>
              </a:rPr>
              <a:t>Evolving features to improve productivity </a:t>
            </a:r>
          </a:p>
          <a:p>
            <a:pPr algn="r" defTabSz="457211">
              <a:lnSpc>
                <a:spcPct val="150000"/>
              </a:lnSpc>
            </a:pPr>
            <a:endParaRPr lang="en-US" sz="1200" b="1" dirty="0">
              <a:solidFill>
                <a:schemeClr val="bg1"/>
              </a:solidFill>
              <a:latin typeface="Arial"/>
              <a:cs typeface="Arial"/>
            </a:endParaRPr>
          </a:p>
        </p:txBody>
      </p:sp>
      <p:sp>
        <p:nvSpPr>
          <p:cNvPr id="30" name="TextBox 29">
            <a:extLst>
              <a:ext uri="{FF2B5EF4-FFF2-40B4-BE49-F238E27FC236}">
                <a16:creationId xmlns:a16="http://schemas.microsoft.com/office/drawing/2014/main" id="{03E3EB88-F84C-D916-6412-DEAA483CC708}"/>
              </a:ext>
            </a:extLst>
          </p:cNvPr>
          <p:cNvSpPr txBox="1"/>
          <p:nvPr/>
        </p:nvSpPr>
        <p:spPr>
          <a:xfrm>
            <a:off x="10192048" y="2302580"/>
            <a:ext cx="1414170" cy="584775"/>
          </a:xfrm>
          <a:prstGeom prst="rect">
            <a:avLst/>
          </a:prstGeom>
          <a:noFill/>
        </p:spPr>
        <p:txBody>
          <a:bodyPr wrap="none" lIns="91440" tIns="45720" rIns="91440" bIns="45720" anchor="t">
            <a:spAutoFit/>
          </a:bodyPr>
          <a:lstStyle/>
          <a:p>
            <a:pPr>
              <a:defRPr/>
            </a:pPr>
            <a:r>
              <a:rPr lang="en-US" sz="3200" b="1">
                <a:solidFill>
                  <a:schemeClr val="bg1"/>
                </a:solidFill>
                <a:latin typeface="Arial"/>
                <a:ea typeface="Open Sans"/>
                <a:cs typeface="Open Sans"/>
              </a:rPr>
              <a:t>Safety</a:t>
            </a:r>
          </a:p>
        </p:txBody>
      </p:sp>
      <p:sp>
        <p:nvSpPr>
          <p:cNvPr id="31" name="TextBox 30">
            <a:extLst>
              <a:ext uri="{FF2B5EF4-FFF2-40B4-BE49-F238E27FC236}">
                <a16:creationId xmlns:a16="http://schemas.microsoft.com/office/drawing/2014/main" id="{37C8FB34-E188-73A8-246D-F0A1E73E0062}"/>
              </a:ext>
            </a:extLst>
          </p:cNvPr>
          <p:cNvSpPr txBox="1"/>
          <p:nvPr/>
        </p:nvSpPr>
        <p:spPr>
          <a:xfrm>
            <a:off x="10108789" y="3447298"/>
            <a:ext cx="1643399" cy="584775"/>
          </a:xfrm>
          <a:prstGeom prst="rect">
            <a:avLst/>
          </a:prstGeom>
          <a:noFill/>
        </p:spPr>
        <p:txBody>
          <a:bodyPr wrap="none" lIns="91440" tIns="45720" rIns="91440" bIns="45720" anchor="t">
            <a:spAutoFit/>
          </a:bodyPr>
          <a:lstStyle/>
          <a:p>
            <a:pPr>
              <a:defRPr/>
            </a:pPr>
            <a:r>
              <a:rPr lang="en-US" sz="3200" b="1">
                <a:solidFill>
                  <a:schemeClr val="bg1"/>
                </a:solidFill>
                <a:latin typeface="Arial"/>
                <a:ea typeface="Open Sans"/>
                <a:cs typeface="Open Sans"/>
              </a:rPr>
              <a:t>Service</a:t>
            </a:r>
          </a:p>
        </p:txBody>
      </p:sp>
      <p:sp>
        <p:nvSpPr>
          <p:cNvPr id="32" name="TextBox 31">
            <a:extLst>
              <a:ext uri="{FF2B5EF4-FFF2-40B4-BE49-F238E27FC236}">
                <a16:creationId xmlns:a16="http://schemas.microsoft.com/office/drawing/2014/main" id="{89D24DBA-1638-C6C1-4681-29792FDB1FC2}"/>
              </a:ext>
            </a:extLst>
          </p:cNvPr>
          <p:cNvSpPr txBox="1"/>
          <p:nvPr/>
        </p:nvSpPr>
        <p:spPr>
          <a:xfrm>
            <a:off x="9913319" y="4456487"/>
            <a:ext cx="2119491" cy="584775"/>
          </a:xfrm>
          <a:prstGeom prst="rect">
            <a:avLst/>
          </a:prstGeom>
          <a:noFill/>
        </p:spPr>
        <p:txBody>
          <a:bodyPr wrap="none" lIns="91440" tIns="45720" rIns="91440" bIns="45720" anchor="t">
            <a:spAutoFit/>
          </a:bodyPr>
          <a:lstStyle/>
          <a:p>
            <a:pPr>
              <a:defRPr/>
            </a:pPr>
            <a:r>
              <a:rPr lang="en-US" sz="3200" b="1">
                <a:solidFill>
                  <a:schemeClr val="bg1"/>
                </a:solidFill>
                <a:latin typeface="Arial"/>
                <a:ea typeface="Open Sans"/>
                <a:cs typeface="Open Sans"/>
              </a:rPr>
              <a:t>Efficiency</a:t>
            </a:r>
          </a:p>
        </p:txBody>
      </p:sp>
      <p:pic>
        <p:nvPicPr>
          <p:cNvPr id="40" name="Picture 10">
            <a:extLst>
              <a:ext uri="{FF2B5EF4-FFF2-40B4-BE49-F238E27FC236}">
                <a16:creationId xmlns:a16="http://schemas.microsoft.com/office/drawing/2014/main" id="{6CADDF4A-1B00-57FC-7B45-1871098E6528}"/>
              </a:ext>
            </a:extLst>
          </p:cNvPr>
          <p:cNvPicPr>
            <a:picLocks noChangeAspect="1" noChangeArrowheads="1"/>
          </p:cNvPicPr>
          <p:nvPr/>
        </p:nvPicPr>
        <p:blipFill rotWithShape="1">
          <a:blip r:embed="rId3" cstate="email">
            <a:alphaModFix/>
            <a:extLst>
              <a:ext uri="{28A0092B-C50C-407E-A947-70E740481C1C}">
                <a14:useLocalDpi xmlns:a14="http://schemas.microsoft.com/office/drawing/2010/main"/>
              </a:ext>
            </a:extLst>
          </a:blip>
          <a:srcRect/>
          <a:stretch/>
        </p:blipFill>
        <p:spPr bwMode="auto">
          <a:xfrm>
            <a:off x="1041776" y="1848259"/>
            <a:ext cx="1645803" cy="1042580"/>
          </a:xfrm>
          <a:prstGeom prst="rect">
            <a:avLst/>
          </a:prstGeom>
          <a:noFill/>
          <a:ln>
            <a:solidFill>
              <a:schemeClr val="accent1"/>
            </a:solidFill>
          </a:ln>
          <a:extLst>
            <a:ext uri="{909E8E84-426E-40DD-AFC4-6F175D3DCCD1}">
              <a14:hiddenFill xmlns:a14="http://schemas.microsoft.com/office/drawing/2010/main">
                <a:solidFill>
                  <a:srgbClr val="FFFFFF"/>
                </a:solidFill>
              </a14:hiddenFill>
            </a:ext>
          </a:extLst>
        </p:spPr>
      </p:pic>
      <p:pic>
        <p:nvPicPr>
          <p:cNvPr id="2050" name="Picture 2">
            <a:extLst>
              <a:ext uri="{FF2B5EF4-FFF2-40B4-BE49-F238E27FC236}">
                <a16:creationId xmlns:a16="http://schemas.microsoft.com/office/drawing/2014/main" id="{F314823A-7A49-76B2-F139-32E8B7E1007B}"/>
              </a:ext>
            </a:extLst>
          </p:cNvPr>
          <p:cNvPicPr>
            <a:picLocks noChangeAspect="1" noChangeArrowheads="1"/>
          </p:cNvPicPr>
          <p:nvPr/>
        </p:nvPicPr>
        <p:blipFill rotWithShape="1">
          <a:blip r:embed="rId4" cstate="email">
            <a:extLst>
              <a:ext uri="{28A0092B-C50C-407E-A947-70E740481C1C}">
                <a14:useLocalDpi xmlns:a14="http://schemas.microsoft.com/office/drawing/2010/main"/>
              </a:ext>
            </a:extLst>
          </a:blip>
          <a:srcRect/>
          <a:stretch/>
        </p:blipFill>
        <p:spPr bwMode="auto">
          <a:xfrm>
            <a:off x="1088582" y="4426003"/>
            <a:ext cx="1598997" cy="1418340"/>
          </a:xfrm>
          <a:prstGeom prst="rect">
            <a:avLst/>
          </a:prstGeom>
          <a:noFill/>
          <a:extLst>
            <a:ext uri="{909E8E84-426E-40DD-AFC4-6F175D3DCCD1}">
              <a14:hiddenFill xmlns:a14="http://schemas.microsoft.com/office/drawing/2010/main">
                <a:solidFill>
                  <a:srgbClr val="FFFFFF"/>
                </a:solidFill>
              </a14:hiddenFill>
            </a:ext>
          </a:extLst>
        </p:spPr>
      </p:pic>
      <p:pic>
        <p:nvPicPr>
          <p:cNvPr id="33" name="Picture 33" descr="A picture containing logo&#10;&#10;Description automatically generated">
            <a:extLst>
              <a:ext uri="{FF2B5EF4-FFF2-40B4-BE49-F238E27FC236}">
                <a16:creationId xmlns:a16="http://schemas.microsoft.com/office/drawing/2014/main" id="{74D1739A-CAC2-628E-F9BE-61FAF8B5585C}"/>
              </a:ext>
            </a:extLst>
          </p:cNvPr>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7698059" y="2150326"/>
            <a:ext cx="865428" cy="874728"/>
          </a:xfrm>
          <a:prstGeom prst="rect">
            <a:avLst/>
          </a:prstGeom>
        </p:spPr>
      </p:pic>
      <p:pic>
        <p:nvPicPr>
          <p:cNvPr id="36" name="Picture 36" descr="Icon&#10;&#10;Description automatically generated">
            <a:extLst>
              <a:ext uri="{FF2B5EF4-FFF2-40B4-BE49-F238E27FC236}">
                <a16:creationId xmlns:a16="http://schemas.microsoft.com/office/drawing/2014/main" id="{F226E47E-AB21-6DA3-5CF7-133A5D3618A4}"/>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7809572" y="3376962"/>
            <a:ext cx="652347" cy="652347"/>
          </a:xfrm>
          <a:prstGeom prst="rect">
            <a:avLst/>
          </a:prstGeom>
        </p:spPr>
      </p:pic>
      <p:pic>
        <p:nvPicPr>
          <p:cNvPr id="15" name="Picture 15" descr="A picture containing text, vector graphics&#10;&#10;Description automatically generated">
            <a:extLst>
              <a:ext uri="{FF2B5EF4-FFF2-40B4-BE49-F238E27FC236}">
                <a16:creationId xmlns:a16="http://schemas.microsoft.com/office/drawing/2014/main" id="{FAB2747D-B1ED-5D6C-A461-BF28B1814E95}"/>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7317059" y="4073912"/>
            <a:ext cx="1637371" cy="1655957"/>
          </a:xfrm>
          <a:prstGeom prst="rect">
            <a:avLst/>
          </a:prstGeom>
        </p:spPr>
      </p:pic>
      <p:pic>
        <p:nvPicPr>
          <p:cNvPr id="17" name="Picture 16">
            <a:extLst>
              <a:ext uri="{FF2B5EF4-FFF2-40B4-BE49-F238E27FC236}">
                <a16:creationId xmlns:a16="http://schemas.microsoft.com/office/drawing/2014/main" id="{DA03D7D2-E0D6-B188-5873-70591720D815}"/>
              </a:ext>
            </a:extLst>
          </p:cNvPr>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978010" y="3202966"/>
            <a:ext cx="1709570" cy="1005514"/>
          </a:xfrm>
          <a:prstGeom prst="rect">
            <a:avLst/>
          </a:prstGeom>
          <a:ln>
            <a:solidFill>
              <a:schemeClr val="accent1"/>
            </a:solidFill>
          </a:ln>
        </p:spPr>
      </p:pic>
      <p:sp>
        <p:nvSpPr>
          <p:cNvPr id="18" name="Title 1">
            <a:extLst>
              <a:ext uri="{FF2B5EF4-FFF2-40B4-BE49-F238E27FC236}">
                <a16:creationId xmlns:a16="http://schemas.microsoft.com/office/drawing/2014/main" id="{1DA4CA80-8D48-A4BC-1DE8-E06BE5F97AD2}"/>
              </a:ext>
            </a:extLst>
          </p:cNvPr>
          <p:cNvSpPr txBox="1">
            <a:spLocks/>
          </p:cNvSpPr>
          <p:nvPr/>
        </p:nvSpPr>
        <p:spPr>
          <a:xfrm>
            <a:off x="142687" y="54817"/>
            <a:ext cx="10685786" cy="789949"/>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defRPr/>
            </a:pPr>
            <a:r>
              <a:rPr lang="en-US" sz="3600" b="1" dirty="0">
                <a:solidFill>
                  <a:srgbClr val="F5A71E"/>
                </a:solidFill>
                <a:latin typeface="Arial Black" panose="020B0A04020102020204" pitchFamily="34" charset="0"/>
                <a:cs typeface="Arial"/>
              </a:rPr>
              <a:t>Technology Driving Us Forward</a:t>
            </a:r>
          </a:p>
        </p:txBody>
      </p:sp>
      <p:cxnSp>
        <p:nvCxnSpPr>
          <p:cNvPr id="20" name="Straight Connector 19">
            <a:extLst>
              <a:ext uri="{FF2B5EF4-FFF2-40B4-BE49-F238E27FC236}">
                <a16:creationId xmlns:a16="http://schemas.microsoft.com/office/drawing/2014/main" id="{F947678E-C611-A812-0CCC-BCB56EAD7790}"/>
              </a:ext>
            </a:extLst>
          </p:cNvPr>
          <p:cNvCxnSpPr/>
          <p:nvPr/>
        </p:nvCxnSpPr>
        <p:spPr>
          <a:xfrm>
            <a:off x="10948946" y="6301197"/>
            <a:ext cx="0" cy="446703"/>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9799726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Straight Connector 3">
            <a:extLst>
              <a:ext uri="{FF2B5EF4-FFF2-40B4-BE49-F238E27FC236}">
                <a16:creationId xmlns:a16="http://schemas.microsoft.com/office/drawing/2014/main" id="{20B5A0EE-9A41-41F7-8B2A-5C9BFDD54678}"/>
              </a:ext>
            </a:extLst>
          </p:cNvPr>
          <p:cNvCxnSpPr>
            <a:cxnSpLocks/>
          </p:cNvCxnSpPr>
          <p:nvPr/>
        </p:nvCxnSpPr>
        <p:spPr>
          <a:xfrm flipH="1" flipV="1">
            <a:off x="4329100" y="2618011"/>
            <a:ext cx="525302" cy="369219"/>
          </a:xfrm>
          <a:prstGeom prst="line">
            <a:avLst/>
          </a:prstGeom>
          <a:ln>
            <a:solidFill>
              <a:srgbClr val="1F323B"/>
            </a:solidFill>
          </a:ln>
        </p:spPr>
        <p:style>
          <a:lnRef idx="1">
            <a:schemeClr val="accent1"/>
          </a:lnRef>
          <a:fillRef idx="0">
            <a:schemeClr val="accent1"/>
          </a:fillRef>
          <a:effectRef idx="0">
            <a:schemeClr val="accent1"/>
          </a:effectRef>
          <a:fontRef idx="minor">
            <a:schemeClr val="tx1"/>
          </a:fontRef>
        </p:style>
      </p:cxnSp>
      <p:cxnSp>
        <p:nvCxnSpPr>
          <p:cNvPr id="5" name="Straight Connector 4">
            <a:extLst>
              <a:ext uri="{FF2B5EF4-FFF2-40B4-BE49-F238E27FC236}">
                <a16:creationId xmlns:a16="http://schemas.microsoft.com/office/drawing/2014/main" id="{2CE06542-0D91-4139-9D8D-4F8D22CEDD23}"/>
              </a:ext>
            </a:extLst>
          </p:cNvPr>
          <p:cNvCxnSpPr>
            <a:cxnSpLocks/>
          </p:cNvCxnSpPr>
          <p:nvPr/>
        </p:nvCxnSpPr>
        <p:spPr>
          <a:xfrm flipH="1" flipV="1">
            <a:off x="3657913" y="2618011"/>
            <a:ext cx="454931" cy="0"/>
          </a:xfrm>
          <a:prstGeom prst="line">
            <a:avLst/>
          </a:prstGeom>
          <a:ln>
            <a:solidFill>
              <a:srgbClr val="1F323B"/>
            </a:solidFill>
          </a:ln>
        </p:spPr>
        <p:style>
          <a:lnRef idx="1">
            <a:schemeClr val="accent1"/>
          </a:lnRef>
          <a:fillRef idx="0">
            <a:schemeClr val="accent1"/>
          </a:fillRef>
          <a:effectRef idx="0">
            <a:schemeClr val="accent1"/>
          </a:effectRef>
          <a:fontRef idx="minor">
            <a:schemeClr val="tx1"/>
          </a:fontRef>
        </p:style>
      </p:cxnSp>
      <p:cxnSp>
        <p:nvCxnSpPr>
          <p:cNvPr id="6" name="Straight Connector 5">
            <a:extLst>
              <a:ext uri="{FF2B5EF4-FFF2-40B4-BE49-F238E27FC236}">
                <a16:creationId xmlns:a16="http://schemas.microsoft.com/office/drawing/2014/main" id="{34A98B11-3C2D-4FF6-944E-B267A6AD8081}"/>
              </a:ext>
            </a:extLst>
          </p:cNvPr>
          <p:cNvCxnSpPr>
            <a:cxnSpLocks/>
          </p:cNvCxnSpPr>
          <p:nvPr/>
        </p:nvCxnSpPr>
        <p:spPr>
          <a:xfrm flipV="1">
            <a:off x="7250474" y="2651036"/>
            <a:ext cx="485259" cy="408782"/>
          </a:xfrm>
          <a:prstGeom prst="line">
            <a:avLst/>
          </a:prstGeom>
          <a:ln>
            <a:solidFill>
              <a:srgbClr val="1F323B"/>
            </a:solidFill>
          </a:ln>
        </p:spPr>
        <p:style>
          <a:lnRef idx="1">
            <a:schemeClr val="accent1"/>
          </a:lnRef>
          <a:fillRef idx="0">
            <a:schemeClr val="accent1"/>
          </a:fillRef>
          <a:effectRef idx="0">
            <a:schemeClr val="accent1"/>
          </a:effectRef>
          <a:fontRef idx="minor">
            <a:schemeClr val="tx1"/>
          </a:fontRef>
        </p:style>
      </p:cxnSp>
      <p:cxnSp>
        <p:nvCxnSpPr>
          <p:cNvPr id="7" name="Straight Connector 6">
            <a:extLst>
              <a:ext uri="{FF2B5EF4-FFF2-40B4-BE49-F238E27FC236}">
                <a16:creationId xmlns:a16="http://schemas.microsoft.com/office/drawing/2014/main" id="{201C3196-6AA7-4F0A-8D32-ED2D723BCAA0}"/>
              </a:ext>
            </a:extLst>
          </p:cNvPr>
          <p:cNvCxnSpPr>
            <a:cxnSpLocks/>
          </p:cNvCxnSpPr>
          <p:nvPr/>
        </p:nvCxnSpPr>
        <p:spPr>
          <a:xfrm flipV="1">
            <a:off x="7925169" y="2618012"/>
            <a:ext cx="454931" cy="0"/>
          </a:xfrm>
          <a:prstGeom prst="line">
            <a:avLst/>
          </a:prstGeom>
          <a:ln>
            <a:solidFill>
              <a:srgbClr val="1F323B"/>
            </a:solidFill>
          </a:ln>
        </p:spPr>
        <p:style>
          <a:lnRef idx="1">
            <a:schemeClr val="accent1"/>
          </a:lnRef>
          <a:fillRef idx="0">
            <a:schemeClr val="accent1"/>
          </a:fillRef>
          <a:effectRef idx="0">
            <a:schemeClr val="accent1"/>
          </a:effectRef>
          <a:fontRef idx="minor">
            <a:schemeClr val="tx1"/>
          </a:fontRef>
        </p:style>
      </p:cxnSp>
      <p:sp>
        <p:nvSpPr>
          <p:cNvPr id="8" name="Freeform: Shape 7">
            <a:extLst>
              <a:ext uri="{FF2B5EF4-FFF2-40B4-BE49-F238E27FC236}">
                <a16:creationId xmlns:a16="http://schemas.microsoft.com/office/drawing/2014/main" id="{585A2044-A4C0-42C5-8DF1-A2ACE853C380}"/>
              </a:ext>
            </a:extLst>
          </p:cNvPr>
          <p:cNvSpPr/>
          <p:nvPr/>
        </p:nvSpPr>
        <p:spPr>
          <a:xfrm>
            <a:off x="8735744" y="1708151"/>
            <a:ext cx="3034225" cy="1832908"/>
          </a:xfrm>
          <a:custGeom>
            <a:avLst/>
            <a:gdLst>
              <a:gd name="connsiteX0" fmla="*/ 1704023 w 1791652"/>
              <a:gd name="connsiteY0" fmla="*/ 1323975 h 1323975"/>
              <a:gd name="connsiteX1" fmla="*/ 86678 w 1791652"/>
              <a:gd name="connsiteY1" fmla="*/ 1323975 h 1323975"/>
              <a:gd name="connsiteX2" fmla="*/ 0 w 1791652"/>
              <a:gd name="connsiteY2" fmla="*/ 1237298 h 1323975"/>
              <a:gd name="connsiteX3" fmla="*/ 0 w 1791652"/>
              <a:gd name="connsiteY3" fmla="*/ 86678 h 1323975"/>
              <a:gd name="connsiteX4" fmla="*/ 86678 w 1791652"/>
              <a:gd name="connsiteY4" fmla="*/ 0 h 1323975"/>
              <a:gd name="connsiteX5" fmla="*/ 1704975 w 1791652"/>
              <a:gd name="connsiteY5" fmla="*/ 0 h 1323975"/>
              <a:gd name="connsiteX6" fmla="*/ 1791652 w 1791652"/>
              <a:gd name="connsiteY6" fmla="*/ 86678 h 1323975"/>
              <a:gd name="connsiteX7" fmla="*/ 1791652 w 1791652"/>
              <a:gd name="connsiteY7" fmla="*/ 1238250 h 1323975"/>
              <a:gd name="connsiteX8" fmla="*/ 1704023 w 1791652"/>
              <a:gd name="connsiteY8" fmla="*/ 1323975 h 1323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91652" h="1323975">
                <a:moveTo>
                  <a:pt x="1704023" y="1323975"/>
                </a:moveTo>
                <a:lnTo>
                  <a:pt x="86678" y="1323975"/>
                </a:lnTo>
                <a:cubicBezTo>
                  <a:pt x="39053" y="1323975"/>
                  <a:pt x="0" y="1284923"/>
                  <a:pt x="0" y="1237298"/>
                </a:cubicBezTo>
                <a:lnTo>
                  <a:pt x="0" y="86678"/>
                </a:lnTo>
                <a:cubicBezTo>
                  <a:pt x="0" y="39053"/>
                  <a:pt x="39053" y="0"/>
                  <a:pt x="86678" y="0"/>
                </a:cubicBezTo>
                <a:lnTo>
                  <a:pt x="1704975" y="0"/>
                </a:lnTo>
                <a:cubicBezTo>
                  <a:pt x="1752600" y="0"/>
                  <a:pt x="1791652" y="39053"/>
                  <a:pt x="1791652" y="86678"/>
                </a:cubicBezTo>
                <a:lnTo>
                  <a:pt x="1791652" y="1238250"/>
                </a:lnTo>
                <a:cubicBezTo>
                  <a:pt x="1790700" y="1284923"/>
                  <a:pt x="1751648" y="1323975"/>
                  <a:pt x="1704023" y="1323975"/>
                </a:cubicBezTo>
                <a:close/>
              </a:path>
            </a:pathLst>
          </a:custGeom>
          <a:solidFill>
            <a:srgbClr val="F5B005"/>
          </a:solidFill>
          <a:ln w="9525" cap="flat">
            <a:solidFill>
              <a:srgbClr val="F5A71E"/>
            </a:solid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2000"/>
          </a:p>
        </p:txBody>
      </p:sp>
      <p:sp>
        <p:nvSpPr>
          <p:cNvPr id="10" name="Freeform: Shape 9">
            <a:extLst>
              <a:ext uri="{FF2B5EF4-FFF2-40B4-BE49-F238E27FC236}">
                <a16:creationId xmlns:a16="http://schemas.microsoft.com/office/drawing/2014/main" id="{659689F2-8838-467A-8A1B-B59DEF04155B}"/>
              </a:ext>
            </a:extLst>
          </p:cNvPr>
          <p:cNvSpPr/>
          <p:nvPr/>
        </p:nvSpPr>
        <p:spPr>
          <a:xfrm>
            <a:off x="4820723" y="2541477"/>
            <a:ext cx="2429751" cy="2429750"/>
          </a:xfrm>
          <a:custGeom>
            <a:avLst/>
            <a:gdLst>
              <a:gd name="connsiteX0" fmla="*/ 2076450 w 2076450"/>
              <a:gd name="connsiteY0" fmla="*/ 1038225 h 2076450"/>
              <a:gd name="connsiteX1" fmla="*/ 1038225 w 2076450"/>
              <a:gd name="connsiteY1" fmla="*/ 2076450 h 2076450"/>
              <a:gd name="connsiteX2" fmla="*/ 0 w 2076450"/>
              <a:gd name="connsiteY2" fmla="*/ 1038225 h 2076450"/>
              <a:gd name="connsiteX3" fmla="*/ 1038225 w 2076450"/>
              <a:gd name="connsiteY3" fmla="*/ 0 h 2076450"/>
              <a:gd name="connsiteX4" fmla="*/ 2076450 w 2076450"/>
              <a:gd name="connsiteY4" fmla="*/ 1038225 h 2076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76450" h="2076450">
                <a:moveTo>
                  <a:pt x="2076450" y="1038225"/>
                </a:moveTo>
                <a:cubicBezTo>
                  <a:pt x="2076450" y="1611621"/>
                  <a:pt x="1611621" y="2076450"/>
                  <a:pt x="1038225" y="2076450"/>
                </a:cubicBezTo>
                <a:cubicBezTo>
                  <a:pt x="464829" y="2076450"/>
                  <a:pt x="0" y="1611621"/>
                  <a:pt x="0" y="1038225"/>
                </a:cubicBezTo>
                <a:cubicBezTo>
                  <a:pt x="0" y="464829"/>
                  <a:pt x="464829" y="0"/>
                  <a:pt x="1038225" y="0"/>
                </a:cubicBezTo>
                <a:cubicBezTo>
                  <a:pt x="1611621" y="0"/>
                  <a:pt x="2076450" y="464829"/>
                  <a:pt x="2076450" y="1038225"/>
                </a:cubicBezTo>
                <a:close/>
              </a:path>
            </a:pathLst>
          </a:custGeom>
          <a:solidFill>
            <a:schemeClr val="bg1">
              <a:lumMod val="75000"/>
            </a:schemeClr>
          </a:solidFill>
          <a:ln w="9525" cap="flat">
            <a:solidFill>
              <a:schemeClr val="bg1">
                <a:lumMod val="75000"/>
              </a:schemeClr>
            </a:solid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2000"/>
          </a:p>
        </p:txBody>
      </p:sp>
      <p:sp>
        <p:nvSpPr>
          <p:cNvPr id="11" name="Freeform: Shape 10">
            <a:extLst>
              <a:ext uri="{FF2B5EF4-FFF2-40B4-BE49-F238E27FC236}">
                <a16:creationId xmlns:a16="http://schemas.microsoft.com/office/drawing/2014/main" id="{3E67EB09-A0AC-4F86-97AB-17F878E8763A}"/>
              </a:ext>
            </a:extLst>
          </p:cNvPr>
          <p:cNvSpPr/>
          <p:nvPr/>
        </p:nvSpPr>
        <p:spPr>
          <a:xfrm>
            <a:off x="4612482" y="2374067"/>
            <a:ext cx="2808703" cy="2808702"/>
          </a:xfrm>
          <a:custGeom>
            <a:avLst/>
            <a:gdLst>
              <a:gd name="connsiteX0" fmla="*/ 2400300 w 2400300"/>
              <a:gd name="connsiteY0" fmla="*/ 1200150 h 2400300"/>
              <a:gd name="connsiteX1" fmla="*/ 1200150 w 2400300"/>
              <a:gd name="connsiteY1" fmla="*/ 2400300 h 2400300"/>
              <a:gd name="connsiteX2" fmla="*/ 0 w 2400300"/>
              <a:gd name="connsiteY2" fmla="*/ 1200150 h 2400300"/>
              <a:gd name="connsiteX3" fmla="*/ 1200150 w 2400300"/>
              <a:gd name="connsiteY3" fmla="*/ 0 h 2400300"/>
              <a:gd name="connsiteX4" fmla="*/ 2400300 w 2400300"/>
              <a:gd name="connsiteY4" fmla="*/ 1200150 h 24003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00300" h="2400300">
                <a:moveTo>
                  <a:pt x="2400300" y="1200150"/>
                </a:moveTo>
                <a:cubicBezTo>
                  <a:pt x="2400300" y="1862975"/>
                  <a:pt x="1862975" y="2400300"/>
                  <a:pt x="1200150" y="2400300"/>
                </a:cubicBezTo>
                <a:cubicBezTo>
                  <a:pt x="537325" y="2400300"/>
                  <a:pt x="0" y="1862975"/>
                  <a:pt x="0" y="1200150"/>
                </a:cubicBezTo>
                <a:cubicBezTo>
                  <a:pt x="0" y="537326"/>
                  <a:pt x="537325" y="0"/>
                  <a:pt x="1200150" y="0"/>
                </a:cubicBezTo>
                <a:cubicBezTo>
                  <a:pt x="1862975" y="0"/>
                  <a:pt x="2400300" y="537326"/>
                  <a:pt x="2400300" y="1200150"/>
                </a:cubicBezTo>
                <a:close/>
              </a:path>
            </a:pathLst>
          </a:custGeom>
          <a:noFill/>
          <a:ln w="28575" cap="flat">
            <a:solidFill>
              <a:srgbClr val="1F323B"/>
            </a:solidFill>
            <a:prstDash val="dash"/>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2000"/>
          </a:p>
        </p:txBody>
      </p:sp>
      <p:sp>
        <p:nvSpPr>
          <p:cNvPr id="12" name="Freeform: Shape 11">
            <a:extLst>
              <a:ext uri="{FF2B5EF4-FFF2-40B4-BE49-F238E27FC236}">
                <a16:creationId xmlns:a16="http://schemas.microsoft.com/office/drawing/2014/main" id="{C05968B8-B600-4187-8F86-9EFBF59002B1}"/>
              </a:ext>
            </a:extLst>
          </p:cNvPr>
          <p:cNvSpPr/>
          <p:nvPr/>
        </p:nvSpPr>
        <p:spPr>
          <a:xfrm>
            <a:off x="8341331" y="2223599"/>
            <a:ext cx="788829" cy="788826"/>
          </a:xfrm>
          <a:custGeom>
            <a:avLst/>
            <a:gdLst>
              <a:gd name="connsiteX0" fmla="*/ 533400 w 533400"/>
              <a:gd name="connsiteY0" fmla="*/ 266700 h 533400"/>
              <a:gd name="connsiteX1" fmla="*/ 266700 w 533400"/>
              <a:gd name="connsiteY1" fmla="*/ 533400 h 533400"/>
              <a:gd name="connsiteX2" fmla="*/ 0 w 533400"/>
              <a:gd name="connsiteY2" fmla="*/ 266700 h 533400"/>
              <a:gd name="connsiteX3" fmla="*/ 266700 w 533400"/>
              <a:gd name="connsiteY3" fmla="*/ 0 h 533400"/>
              <a:gd name="connsiteX4" fmla="*/ 533400 w 533400"/>
              <a:gd name="connsiteY4" fmla="*/ 266700 h 533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33400" h="533400">
                <a:moveTo>
                  <a:pt x="533400" y="266700"/>
                </a:moveTo>
                <a:cubicBezTo>
                  <a:pt x="533400" y="413994"/>
                  <a:pt x="413994" y="533400"/>
                  <a:pt x="266700" y="533400"/>
                </a:cubicBezTo>
                <a:cubicBezTo>
                  <a:pt x="119406" y="533400"/>
                  <a:pt x="0" y="413994"/>
                  <a:pt x="0" y="266700"/>
                </a:cubicBezTo>
                <a:cubicBezTo>
                  <a:pt x="0" y="119406"/>
                  <a:pt x="119406" y="0"/>
                  <a:pt x="266700" y="0"/>
                </a:cubicBezTo>
                <a:cubicBezTo>
                  <a:pt x="413994" y="0"/>
                  <a:pt x="533400" y="119406"/>
                  <a:pt x="533400" y="266700"/>
                </a:cubicBezTo>
                <a:close/>
              </a:path>
            </a:pathLst>
          </a:custGeom>
          <a:solidFill>
            <a:schemeClr val="bg1">
              <a:lumMod val="75000"/>
            </a:schemeClr>
          </a:solidFill>
          <a:ln w="9525" cap="flat">
            <a:noFill/>
            <a:prstDash val="solid"/>
            <a:miter/>
          </a:ln>
          <a:effectLst>
            <a:outerShdw blurRad="63500" sx="102000" sy="102000" algn="ctr" rotWithShape="0">
              <a:prstClr val="black">
                <a:alpha val="40000"/>
              </a:prstClr>
            </a:outerShdw>
          </a:effectLst>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2000"/>
          </a:p>
        </p:txBody>
      </p:sp>
      <p:sp>
        <p:nvSpPr>
          <p:cNvPr id="13" name="Freeform: Shape 12">
            <a:extLst>
              <a:ext uri="{FF2B5EF4-FFF2-40B4-BE49-F238E27FC236}">
                <a16:creationId xmlns:a16="http://schemas.microsoft.com/office/drawing/2014/main" id="{235D9AC1-03AD-4303-A6FA-77391B631D16}"/>
              </a:ext>
            </a:extLst>
          </p:cNvPr>
          <p:cNvSpPr/>
          <p:nvPr/>
        </p:nvSpPr>
        <p:spPr>
          <a:xfrm>
            <a:off x="7717755" y="2509884"/>
            <a:ext cx="216256" cy="216257"/>
          </a:xfrm>
          <a:custGeom>
            <a:avLst/>
            <a:gdLst>
              <a:gd name="connsiteX0" fmla="*/ 156210 w 156209"/>
              <a:gd name="connsiteY0" fmla="*/ 78105 h 156210"/>
              <a:gd name="connsiteX1" fmla="*/ 78105 w 156209"/>
              <a:gd name="connsiteY1" fmla="*/ 156210 h 156210"/>
              <a:gd name="connsiteX2" fmla="*/ 0 w 156209"/>
              <a:gd name="connsiteY2" fmla="*/ 78105 h 156210"/>
              <a:gd name="connsiteX3" fmla="*/ 78105 w 156209"/>
              <a:gd name="connsiteY3" fmla="*/ 0 h 156210"/>
              <a:gd name="connsiteX4" fmla="*/ 156210 w 156209"/>
              <a:gd name="connsiteY4" fmla="*/ 78105 h 1562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6209" h="156210">
                <a:moveTo>
                  <a:pt x="156210" y="78105"/>
                </a:moveTo>
                <a:cubicBezTo>
                  <a:pt x="156210" y="121241"/>
                  <a:pt x="121241" y="156210"/>
                  <a:pt x="78105" y="156210"/>
                </a:cubicBezTo>
                <a:cubicBezTo>
                  <a:pt x="34969" y="156210"/>
                  <a:pt x="0" y="121241"/>
                  <a:pt x="0" y="78105"/>
                </a:cubicBezTo>
                <a:cubicBezTo>
                  <a:pt x="0" y="34969"/>
                  <a:pt x="34969" y="0"/>
                  <a:pt x="78105" y="0"/>
                </a:cubicBezTo>
                <a:cubicBezTo>
                  <a:pt x="121241" y="0"/>
                  <a:pt x="156210" y="34969"/>
                  <a:pt x="156210" y="78105"/>
                </a:cubicBezTo>
                <a:close/>
              </a:path>
            </a:pathLst>
          </a:custGeom>
          <a:solidFill>
            <a:srgbClr val="1F323B"/>
          </a:solidFill>
          <a:ln w="9525" cap="flat">
            <a:solidFill>
              <a:srgbClr val="1F323B"/>
            </a:solid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2000"/>
          </a:p>
        </p:txBody>
      </p:sp>
      <p:sp>
        <p:nvSpPr>
          <p:cNvPr id="14" name="Freeform: Shape 13">
            <a:extLst>
              <a:ext uri="{FF2B5EF4-FFF2-40B4-BE49-F238E27FC236}">
                <a16:creationId xmlns:a16="http://schemas.microsoft.com/office/drawing/2014/main" id="{BB6D9EBE-CE84-471A-9799-A8C0FF655F82}"/>
              </a:ext>
            </a:extLst>
          </p:cNvPr>
          <p:cNvSpPr/>
          <p:nvPr/>
        </p:nvSpPr>
        <p:spPr>
          <a:xfrm flipV="1">
            <a:off x="8735744" y="3928044"/>
            <a:ext cx="3112379" cy="1832908"/>
          </a:xfrm>
          <a:custGeom>
            <a:avLst/>
            <a:gdLst>
              <a:gd name="connsiteX0" fmla="*/ 1704023 w 1791652"/>
              <a:gd name="connsiteY0" fmla="*/ 1323975 h 1323975"/>
              <a:gd name="connsiteX1" fmla="*/ 86678 w 1791652"/>
              <a:gd name="connsiteY1" fmla="*/ 1323975 h 1323975"/>
              <a:gd name="connsiteX2" fmla="*/ 0 w 1791652"/>
              <a:gd name="connsiteY2" fmla="*/ 1237298 h 1323975"/>
              <a:gd name="connsiteX3" fmla="*/ 0 w 1791652"/>
              <a:gd name="connsiteY3" fmla="*/ 86678 h 1323975"/>
              <a:gd name="connsiteX4" fmla="*/ 86678 w 1791652"/>
              <a:gd name="connsiteY4" fmla="*/ 0 h 1323975"/>
              <a:gd name="connsiteX5" fmla="*/ 1704975 w 1791652"/>
              <a:gd name="connsiteY5" fmla="*/ 0 h 1323975"/>
              <a:gd name="connsiteX6" fmla="*/ 1791652 w 1791652"/>
              <a:gd name="connsiteY6" fmla="*/ 86678 h 1323975"/>
              <a:gd name="connsiteX7" fmla="*/ 1791652 w 1791652"/>
              <a:gd name="connsiteY7" fmla="*/ 1238250 h 1323975"/>
              <a:gd name="connsiteX8" fmla="*/ 1704023 w 1791652"/>
              <a:gd name="connsiteY8" fmla="*/ 1323975 h 1323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91652" h="1323975">
                <a:moveTo>
                  <a:pt x="1704023" y="1323975"/>
                </a:moveTo>
                <a:lnTo>
                  <a:pt x="86678" y="1323975"/>
                </a:lnTo>
                <a:cubicBezTo>
                  <a:pt x="39053" y="1323975"/>
                  <a:pt x="0" y="1284923"/>
                  <a:pt x="0" y="1237298"/>
                </a:cubicBezTo>
                <a:lnTo>
                  <a:pt x="0" y="86678"/>
                </a:lnTo>
                <a:cubicBezTo>
                  <a:pt x="0" y="39053"/>
                  <a:pt x="39053" y="0"/>
                  <a:pt x="86678" y="0"/>
                </a:cubicBezTo>
                <a:lnTo>
                  <a:pt x="1704975" y="0"/>
                </a:lnTo>
                <a:cubicBezTo>
                  <a:pt x="1752600" y="0"/>
                  <a:pt x="1791652" y="39053"/>
                  <a:pt x="1791652" y="86678"/>
                </a:cubicBezTo>
                <a:lnTo>
                  <a:pt x="1791652" y="1238250"/>
                </a:lnTo>
                <a:cubicBezTo>
                  <a:pt x="1790700" y="1284923"/>
                  <a:pt x="1751648" y="1323975"/>
                  <a:pt x="1704023" y="1323975"/>
                </a:cubicBezTo>
                <a:close/>
              </a:path>
            </a:pathLst>
          </a:custGeom>
          <a:solidFill>
            <a:srgbClr val="0A9594"/>
          </a:solidFill>
          <a:ln w="9525" cap="flat">
            <a:solidFill>
              <a:srgbClr val="2276CA"/>
            </a:solid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2000"/>
          </a:p>
        </p:txBody>
      </p:sp>
      <p:sp>
        <p:nvSpPr>
          <p:cNvPr id="15" name="Freeform: Shape 14">
            <a:extLst>
              <a:ext uri="{FF2B5EF4-FFF2-40B4-BE49-F238E27FC236}">
                <a16:creationId xmlns:a16="http://schemas.microsoft.com/office/drawing/2014/main" id="{ABB8C685-FAC4-4220-B7EE-9BE87FD83FE2}"/>
              </a:ext>
            </a:extLst>
          </p:cNvPr>
          <p:cNvSpPr/>
          <p:nvPr/>
        </p:nvSpPr>
        <p:spPr>
          <a:xfrm flipV="1">
            <a:off x="8366527" y="4497073"/>
            <a:ext cx="738438" cy="738437"/>
          </a:xfrm>
          <a:custGeom>
            <a:avLst/>
            <a:gdLst>
              <a:gd name="connsiteX0" fmla="*/ 533400 w 533400"/>
              <a:gd name="connsiteY0" fmla="*/ 266700 h 533400"/>
              <a:gd name="connsiteX1" fmla="*/ 266700 w 533400"/>
              <a:gd name="connsiteY1" fmla="*/ 533400 h 533400"/>
              <a:gd name="connsiteX2" fmla="*/ 0 w 533400"/>
              <a:gd name="connsiteY2" fmla="*/ 266700 h 533400"/>
              <a:gd name="connsiteX3" fmla="*/ 266700 w 533400"/>
              <a:gd name="connsiteY3" fmla="*/ 0 h 533400"/>
              <a:gd name="connsiteX4" fmla="*/ 533400 w 533400"/>
              <a:gd name="connsiteY4" fmla="*/ 266700 h 533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33400" h="533400">
                <a:moveTo>
                  <a:pt x="533400" y="266700"/>
                </a:moveTo>
                <a:cubicBezTo>
                  <a:pt x="533400" y="413994"/>
                  <a:pt x="413994" y="533400"/>
                  <a:pt x="266700" y="533400"/>
                </a:cubicBezTo>
                <a:cubicBezTo>
                  <a:pt x="119406" y="533400"/>
                  <a:pt x="0" y="413994"/>
                  <a:pt x="0" y="266700"/>
                </a:cubicBezTo>
                <a:cubicBezTo>
                  <a:pt x="0" y="119406"/>
                  <a:pt x="119406" y="0"/>
                  <a:pt x="266700" y="0"/>
                </a:cubicBezTo>
                <a:cubicBezTo>
                  <a:pt x="413994" y="0"/>
                  <a:pt x="533400" y="119406"/>
                  <a:pt x="533400" y="266700"/>
                </a:cubicBezTo>
                <a:close/>
              </a:path>
            </a:pathLst>
          </a:custGeom>
          <a:solidFill>
            <a:schemeClr val="bg1">
              <a:lumMod val="75000"/>
            </a:schemeClr>
          </a:solidFill>
          <a:ln w="9525" cap="flat">
            <a:noFill/>
            <a:prstDash val="solid"/>
            <a:miter/>
          </a:ln>
          <a:effectLst>
            <a:outerShdw blurRad="63500" sx="102000" sy="102000" algn="ctr" rotWithShape="0">
              <a:prstClr val="black">
                <a:alpha val="40000"/>
              </a:prstClr>
            </a:outerShdw>
          </a:effectLst>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2000"/>
          </a:p>
        </p:txBody>
      </p:sp>
      <p:sp>
        <p:nvSpPr>
          <p:cNvPr id="17" name="Freeform: Shape 16">
            <a:extLst>
              <a:ext uri="{FF2B5EF4-FFF2-40B4-BE49-F238E27FC236}">
                <a16:creationId xmlns:a16="http://schemas.microsoft.com/office/drawing/2014/main" id="{2AA888A3-2B83-4310-A95A-3F4CA54CF176}"/>
              </a:ext>
            </a:extLst>
          </p:cNvPr>
          <p:cNvSpPr/>
          <p:nvPr/>
        </p:nvSpPr>
        <p:spPr>
          <a:xfrm flipV="1">
            <a:off x="7717755" y="4758163"/>
            <a:ext cx="216256" cy="216257"/>
          </a:xfrm>
          <a:custGeom>
            <a:avLst/>
            <a:gdLst>
              <a:gd name="connsiteX0" fmla="*/ 156210 w 156209"/>
              <a:gd name="connsiteY0" fmla="*/ 78105 h 156210"/>
              <a:gd name="connsiteX1" fmla="*/ 78105 w 156209"/>
              <a:gd name="connsiteY1" fmla="*/ 156210 h 156210"/>
              <a:gd name="connsiteX2" fmla="*/ 0 w 156209"/>
              <a:gd name="connsiteY2" fmla="*/ 78105 h 156210"/>
              <a:gd name="connsiteX3" fmla="*/ 78105 w 156209"/>
              <a:gd name="connsiteY3" fmla="*/ 0 h 156210"/>
              <a:gd name="connsiteX4" fmla="*/ 156210 w 156209"/>
              <a:gd name="connsiteY4" fmla="*/ 78105 h 1562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6209" h="156210">
                <a:moveTo>
                  <a:pt x="156210" y="78105"/>
                </a:moveTo>
                <a:cubicBezTo>
                  <a:pt x="156210" y="121241"/>
                  <a:pt x="121241" y="156210"/>
                  <a:pt x="78105" y="156210"/>
                </a:cubicBezTo>
                <a:cubicBezTo>
                  <a:pt x="34969" y="156210"/>
                  <a:pt x="0" y="121241"/>
                  <a:pt x="0" y="78105"/>
                </a:cubicBezTo>
                <a:cubicBezTo>
                  <a:pt x="0" y="34969"/>
                  <a:pt x="34969" y="0"/>
                  <a:pt x="78105" y="0"/>
                </a:cubicBezTo>
                <a:cubicBezTo>
                  <a:pt x="121241" y="0"/>
                  <a:pt x="156210" y="34969"/>
                  <a:pt x="156210" y="78105"/>
                </a:cubicBezTo>
                <a:close/>
              </a:path>
            </a:pathLst>
          </a:custGeom>
          <a:solidFill>
            <a:srgbClr val="1F323B"/>
          </a:solidFill>
          <a:ln w="9525" cap="flat">
            <a:solidFill>
              <a:srgbClr val="2276CA"/>
            </a:solid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2000"/>
          </a:p>
        </p:txBody>
      </p:sp>
      <p:cxnSp>
        <p:nvCxnSpPr>
          <p:cNvPr id="18" name="Straight Connector 17">
            <a:extLst>
              <a:ext uri="{FF2B5EF4-FFF2-40B4-BE49-F238E27FC236}">
                <a16:creationId xmlns:a16="http://schemas.microsoft.com/office/drawing/2014/main" id="{EB9D8B1E-3CD7-4140-B905-7C6F573F8C1B}"/>
              </a:ext>
            </a:extLst>
          </p:cNvPr>
          <p:cNvCxnSpPr>
            <a:cxnSpLocks/>
          </p:cNvCxnSpPr>
          <p:nvPr/>
        </p:nvCxnSpPr>
        <p:spPr>
          <a:xfrm>
            <a:off x="7232498" y="4457509"/>
            <a:ext cx="485259" cy="408782"/>
          </a:xfrm>
          <a:prstGeom prst="line">
            <a:avLst/>
          </a:prstGeom>
          <a:ln>
            <a:solidFill>
              <a:srgbClr val="1F323B"/>
            </a:solidFill>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7CA3D050-3833-4706-A807-C6B54F96B62D}"/>
              </a:ext>
            </a:extLst>
          </p:cNvPr>
          <p:cNvCxnSpPr>
            <a:cxnSpLocks/>
            <a:endCxn id="15" idx="2"/>
          </p:cNvCxnSpPr>
          <p:nvPr/>
        </p:nvCxnSpPr>
        <p:spPr>
          <a:xfrm flipV="1">
            <a:off x="7925169" y="4866291"/>
            <a:ext cx="441358" cy="39763"/>
          </a:xfrm>
          <a:prstGeom prst="line">
            <a:avLst/>
          </a:prstGeom>
          <a:ln>
            <a:solidFill>
              <a:srgbClr val="1F323B"/>
            </a:solidFill>
          </a:ln>
        </p:spPr>
        <p:style>
          <a:lnRef idx="1">
            <a:schemeClr val="accent1"/>
          </a:lnRef>
          <a:fillRef idx="0">
            <a:schemeClr val="accent1"/>
          </a:fillRef>
          <a:effectRef idx="0">
            <a:schemeClr val="accent1"/>
          </a:effectRef>
          <a:fontRef idx="minor">
            <a:schemeClr val="tx1"/>
          </a:fontRef>
        </p:style>
      </p:cxnSp>
      <p:sp>
        <p:nvSpPr>
          <p:cNvPr id="20" name="Freeform: Shape 19">
            <a:extLst>
              <a:ext uri="{FF2B5EF4-FFF2-40B4-BE49-F238E27FC236}">
                <a16:creationId xmlns:a16="http://schemas.microsoft.com/office/drawing/2014/main" id="{4AF0A8F9-8841-4423-9DD2-782668C1BAF2}"/>
              </a:ext>
            </a:extLst>
          </p:cNvPr>
          <p:cNvSpPr/>
          <p:nvPr/>
        </p:nvSpPr>
        <p:spPr>
          <a:xfrm flipH="1">
            <a:off x="351692" y="1708151"/>
            <a:ext cx="2960516" cy="1832908"/>
          </a:xfrm>
          <a:custGeom>
            <a:avLst/>
            <a:gdLst>
              <a:gd name="connsiteX0" fmla="*/ 1704023 w 1791652"/>
              <a:gd name="connsiteY0" fmla="*/ 1323975 h 1323975"/>
              <a:gd name="connsiteX1" fmla="*/ 86678 w 1791652"/>
              <a:gd name="connsiteY1" fmla="*/ 1323975 h 1323975"/>
              <a:gd name="connsiteX2" fmla="*/ 0 w 1791652"/>
              <a:gd name="connsiteY2" fmla="*/ 1237298 h 1323975"/>
              <a:gd name="connsiteX3" fmla="*/ 0 w 1791652"/>
              <a:gd name="connsiteY3" fmla="*/ 86678 h 1323975"/>
              <a:gd name="connsiteX4" fmla="*/ 86678 w 1791652"/>
              <a:gd name="connsiteY4" fmla="*/ 0 h 1323975"/>
              <a:gd name="connsiteX5" fmla="*/ 1704975 w 1791652"/>
              <a:gd name="connsiteY5" fmla="*/ 0 h 1323975"/>
              <a:gd name="connsiteX6" fmla="*/ 1791652 w 1791652"/>
              <a:gd name="connsiteY6" fmla="*/ 86678 h 1323975"/>
              <a:gd name="connsiteX7" fmla="*/ 1791652 w 1791652"/>
              <a:gd name="connsiteY7" fmla="*/ 1238250 h 1323975"/>
              <a:gd name="connsiteX8" fmla="*/ 1704023 w 1791652"/>
              <a:gd name="connsiteY8" fmla="*/ 1323975 h 1323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91652" h="1323975">
                <a:moveTo>
                  <a:pt x="1704023" y="1323975"/>
                </a:moveTo>
                <a:lnTo>
                  <a:pt x="86678" y="1323975"/>
                </a:lnTo>
                <a:cubicBezTo>
                  <a:pt x="39053" y="1323975"/>
                  <a:pt x="0" y="1284923"/>
                  <a:pt x="0" y="1237298"/>
                </a:cubicBezTo>
                <a:lnTo>
                  <a:pt x="0" y="86678"/>
                </a:lnTo>
                <a:cubicBezTo>
                  <a:pt x="0" y="39053"/>
                  <a:pt x="39053" y="0"/>
                  <a:pt x="86678" y="0"/>
                </a:cubicBezTo>
                <a:lnTo>
                  <a:pt x="1704975" y="0"/>
                </a:lnTo>
                <a:cubicBezTo>
                  <a:pt x="1752600" y="0"/>
                  <a:pt x="1791652" y="39053"/>
                  <a:pt x="1791652" y="86678"/>
                </a:cubicBezTo>
                <a:lnTo>
                  <a:pt x="1791652" y="1238250"/>
                </a:lnTo>
                <a:cubicBezTo>
                  <a:pt x="1790700" y="1284923"/>
                  <a:pt x="1751648" y="1323975"/>
                  <a:pt x="1704023" y="1323975"/>
                </a:cubicBezTo>
                <a:close/>
              </a:path>
            </a:pathLst>
          </a:custGeom>
          <a:solidFill>
            <a:srgbClr val="0A9594"/>
          </a:solidFill>
          <a:ln w="9525" cap="flat">
            <a:solidFill>
              <a:srgbClr val="0A9594"/>
            </a:solid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2000"/>
          </a:p>
        </p:txBody>
      </p:sp>
      <p:sp>
        <p:nvSpPr>
          <p:cNvPr id="21" name="Freeform: Shape 20">
            <a:extLst>
              <a:ext uri="{FF2B5EF4-FFF2-40B4-BE49-F238E27FC236}">
                <a16:creationId xmlns:a16="http://schemas.microsoft.com/office/drawing/2014/main" id="{77752D3B-468F-45A4-AF53-7840ED0460C0}"/>
              </a:ext>
            </a:extLst>
          </p:cNvPr>
          <p:cNvSpPr/>
          <p:nvPr/>
        </p:nvSpPr>
        <p:spPr>
          <a:xfrm flipH="1">
            <a:off x="2941891" y="2248794"/>
            <a:ext cx="738438" cy="738437"/>
          </a:xfrm>
          <a:custGeom>
            <a:avLst/>
            <a:gdLst>
              <a:gd name="connsiteX0" fmla="*/ 533400 w 533400"/>
              <a:gd name="connsiteY0" fmla="*/ 266700 h 533400"/>
              <a:gd name="connsiteX1" fmla="*/ 266700 w 533400"/>
              <a:gd name="connsiteY1" fmla="*/ 533400 h 533400"/>
              <a:gd name="connsiteX2" fmla="*/ 0 w 533400"/>
              <a:gd name="connsiteY2" fmla="*/ 266700 h 533400"/>
              <a:gd name="connsiteX3" fmla="*/ 266700 w 533400"/>
              <a:gd name="connsiteY3" fmla="*/ 0 h 533400"/>
              <a:gd name="connsiteX4" fmla="*/ 533400 w 533400"/>
              <a:gd name="connsiteY4" fmla="*/ 266700 h 533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33400" h="533400">
                <a:moveTo>
                  <a:pt x="533400" y="266700"/>
                </a:moveTo>
                <a:cubicBezTo>
                  <a:pt x="533400" y="413994"/>
                  <a:pt x="413994" y="533400"/>
                  <a:pt x="266700" y="533400"/>
                </a:cubicBezTo>
                <a:cubicBezTo>
                  <a:pt x="119406" y="533400"/>
                  <a:pt x="0" y="413994"/>
                  <a:pt x="0" y="266700"/>
                </a:cubicBezTo>
                <a:cubicBezTo>
                  <a:pt x="0" y="119406"/>
                  <a:pt x="119406" y="0"/>
                  <a:pt x="266700" y="0"/>
                </a:cubicBezTo>
                <a:cubicBezTo>
                  <a:pt x="413994" y="0"/>
                  <a:pt x="533400" y="119406"/>
                  <a:pt x="533400" y="266700"/>
                </a:cubicBezTo>
                <a:close/>
              </a:path>
            </a:pathLst>
          </a:custGeom>
          <a:solidFill>
            <a:schemeClr val="bg1">
              <a:lumMod val="75000"/>
            </a:schemeClr>
          </a:solidFill>
          <a:ln w="9525" cap="flat">
            <a:noFill/>
            <a:prstDash val="solid"/>
            <a:miter/>
          </a:ln>
          <a:effectLst>
            <a:outerShdw blurRad="63500" sx="102000" sy="102000" algn="ctr" rotWithShape="0">
              <a:prstClr val="black">
                <a:alpha val="40000"/>
              </a:prstClr>
            </a:outerShdw>
          </a:effectLst>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2000"/>
          </a:p>
        </p:txBody>
      </p:sp>
      <p:sp>
        <p:nvSpPr>
          <p:cNvPr id="23" name="Freeform: Shape 22">
            <a:extLst>
              <a:ext uri="{FF2B5EF4-FFF2-40B4-BE49-F238E27FC236}">
                <a16:creationId xmlns:a16="http://schemas.microsoft.com/office/drawing/2014/main" id="{65DE2ADD-F4E9-4266-BC68-ACEC00ACA15D}"/>
              </a:ext>
            </a:extLst>
          </p:cNvPr>
          <p:cNvSpPr/>
          <p:nvPr/>
        </p:nvSpPr>
        <p:spPr>
          <a:xfrm flipH="1">
            <a:off x="4112843" y="2509884"/>
            <a:ext cx="216256" cy="216257"/>
          </a:xfrm>
          <a:custGeom>
            <a:avLst/>
            <a:gdLst>
              <a:gd name="connsiteX0" fmla="*/ 156210 w 156209"/>
              <a:gd name="connsiteY0" fmla="*/ 78105 h 156210"/>
              <a:gd name="connsiteX1" fmla="*/ 78105 w 156209"/>
              <a:gd name="connsiteY1" fmla="*/ 156210 h 156210"/>
              <a:gd name="connsiteX2" fmla="*/ 0 w 156209"/>
              <a:gd name="connsiteY2" fmla="*/ 78105 h 156210"/>
              <a:gd name="connsiteX3" fmla="*/ 78105 w 156209"/>
              <a:gd name="connsiteY3" fmla="*/ 0 h 156210"/>
              <a:gd name="connsiteX4" fmla="*/ 156210 w 156209"/>
              <a:gd name="connsiteY4" fmla="*/ 78105 h 1562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6209" h="156210">
                <a:moveTo>
                  <a:pt x="156210" y="78105"/>
                </a:moveTo>
                <a:cubicBezTo>
                  <a:pt x="156210" y="121241"/>
                  <a:pt x="121241" y="156210"/>
                  <a:pt x="78105" y="156210"/>
                </a:cubicBezTo>
                <a:cubicBezTo>
                  <a:pt x="34969" y="156210"/>
                  <a:pt x="0" y="121241"/>
                  <a:pt x="0" y="78105"/>
                </a:cubicBezTo>
                <a:cubicBezTo>
                  <a:pt x="0" y="34969"/>
                  <a:pt x="34969" y="0"/>
                  <a:pt x="78105" y="0"/>
                </a:cubicBezTo>
                <a:cubicBezTo>
                  <a:pt x="121241" y="0"/>
                  <a:pt x="156210" y="34969"/>
                  <a:pt x="156210" y="78105"/>
                </a:cubicBezTo>
                <a:close/>
              </a:path>
            </a:pathLst>
          </a:custGeom>
          <a:solidFill>
            <a:srgbClr val="1F323B"/>
          </a:solidFill>
          <a:ln w="9525" cap="flat">
            <a:solidFill>
              <a:srgbClr val="1F323B"/>
            </a:solid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2000"/>
          </a:p>
        </p:txBody>
      </p:sp>
      <p:sp>
        <p:nvSpPr>
          <p:cNvPr id="24" name="Freeform: Shape 23">
            <a:extLst>
              <a:ext uri="{FF2B5EF4-FFF2-40B4-BE49-F238E27FC236}">
                <a16:creationId xmlns:a16="http://schemas.microsoft.com/office/drawing/2014/main" id="{D3388D6B-120E-48A5-B8B6-17A3DD7C76B2}"/>
              </a:ext>
            </a:extLst>
          </p:cNvPr>
          <p:cNvSpPr/>
          <p:nvPr/>
        </p:nvSpPr>
        <p:spPr>
          <a:xfrm flipH="1" flipV="1">
            <a:off x="351692" y="3943243"/>
            <a:ext cx="2960516" cy="1832908"/>
          </a:xfrm>
          <a:custGeom>
            <a:avLst/>
            <a:gdLst>
              <a:gd name="connsiteX0" fmla="*/ 1704023 w 1791652"/>
              <a:gd name="connsiteY0" fmla="*/ 1323975 h 1323975"/>
              <a:gd name="connsiteX1" fmla="*/ 86678 w 1791652"/>
              <a:gd name="connsiteY1" fmla="*/ 1323975 h 1323975"/>
              <a:gd name="connsiteX2" fmla="*/ 0 w 1791652"/>
              <a:gd name="connsiteY2" fmla="*/ 1237298 h 1323975"/>
              <a:gd name="connsiteX3" fmla="*/ 0 w 1791652"/>
              <a:gd name="connsiteY3" fmla="*/ 86678 h 1323975"/>
              <a:gd name="connsiteX4" fmla="*/ 86678 w 1791652"/>
              <a:gd name="connsiteY4" fmla="*/ 0 h 1323975"/>
              <a:gd name="connsiteX5" fmla="*/ 1704975 w 1791652"/>
              <a:gd name="connsiteY5" fmla="*/ 0 h 1323975"/>
              <a:gd name="connsiteX6" fmla="*/ 1791652 w 1791652"/>
              <a:gd name="connsiteY6" fmla="*/ 86678 h 1323975"/>
              <a:gd name="connsiteX7" fmla="*/ 1791652 w 1791652"/>
              <a:gd name="connsiteY7" fmla="*/ 1238250 h 1323975"/>
              <a:gd name="connsiteX8" fmla="*/ 1704023 w 1791652"/>
              <a:gd name="connsiteY8" fmla="*/ 1323975 h 1323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91652" h="1323975">
                <a:moveTo>
                  <a:pt x="1704023" y="1323975"/>
                </a:moveTo>
                <a:lnTo>
                  <a:pt x="86678" y="1323975"/>
                </a:lnTo>
                <a:cubicBezTo>
                  <a:pt x="39053" y="1323975"/>
                  <a:pt x="0" y="1284923"/>
                  <a:pt x="0" y="1237298"/>
                </a:cubicBezTo>
                <a:lnTo>
                  <a:pt x="0" y="86678"/>
                </a:lnTo>
                <a:cubicBezTo>
                  <a:pt x="0" y="39053"/>
                  <a:pt x="39053" y="0"/>
                  <a:pt x="86678" y="0"/>
                </a:cubicBezTo>
                <a:lnTo>
                  <a:pt x="1704975" y="0"/>
                </a:lnTo>
                <a:cubicBezTo>
                  <a:pt x="1752600" y="0"/>
                  <a:pt x="1791652" y="39053"/>
                  <a:pt x="1791652" y="86678"/>
                </a:cubicBezTo>
                <a:lnTo>
                  <a:pt x="1791652" y="1238250"/>
                </a:lnTo>
                <a:cubicBezTo>
                  <a:pt x="1790700" y="1284923"/>
                  <a:pt x="1751648" y="1323975"/>
                  <a:pt x="1704023" y="1323975"/>
                </a:cubicBezTo>
                <a:close/>
              </a:path>
            </a:pathLst>
          </a:custGeom>
          <a:solidFill>
            <a:srgbClr val="1F323B"/>
          </a:solidFill>
          <a:ln w="9525" cap="flat">
            <a:solidFill>
              <a:srgbClr val="005A9A"/>
            </a:solid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2000"/>
          </a:p>
        </p:txBody>
      </p:sp>
      <p:sp>
        <p:nvSpPr>
          <p:cNvPr id="25" name="Freeform: Shape 24">
            <a:extLst>
              <a:ext uri="{FF2B5EF4-FFF2-40B4-BE49-F238E27FC236}">
                <a16:creationId xmlns:a16="http://schemas.microsoft.com/office/drawing/2014/main" id="{0FE92350-F22F-4327-9F00-A10DD3B5C562}"/>
              </a:ext>
            </a:extLst>
          </p:cNvPr>
          <p:cNvSpPr/>
          <p:nvPr/>
        </p:nvSpPr>
        <p:spPr>
          <a:xfrm flipH="1" flipV="1">
            <a:off x="2941891" y="4497073"/>
            <a:ext cx="738438" cy="738437"/>
          </a:xfrm>
          <a:custGeom>
            <a:avLst/>
            <a:gdLst>
              <a:gd name="connsiteX0" fmla="*/ 533400 w 533400"/>
              <a:gd name="connsiteY0" fmla="*/ 266700 h 533400"/>
              <a:gd name="connsiteX1" fmla="*/ 266700 w 533400"/>
              <a:gd name="connsiteY1" fmla="*/ 533400 h 533400"/>
              <a:gd name="connsiteX2" fmla="*/ 0 w 533400"/>
              <a:gd name="connsiteY2" fmla="*/ 266700 h 533400"/>
              <a:gd name="connsiteX3" fmla="*/ 266700 w 533400"/>
              <a:gd name="connsiteY3" fmla="*/ 0 h 533400"/>
              <a:gd name="connsiteX4" fmla="*/ 533400 w 533400"/>
              <a:gd name="connsiteY4" fmla="*/ 266700 h 533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33400" h="533400">
                <a:moveTo>
                  <a:pt x="533400" y="266700"/>
                </a:moveTo>
                <a:cubicBezTo>
                  <a:pt x="533400" y="413994"/>
                  <a:pt x="413994" y="533400"/>
                  <a:pt x="266700" y="533400"/>
                </a:cubicBezTo>
                <a:cubicBezTo>
                  <a:pt x="119406" y="533400"/>
                  <a:pt x="0" y="413994"/>
                  <a:pt x="0" y="266700"/>
                </a:cubicBezTo>
                <a:cubicBezTo>
                  <a:pt x="0" y="119406"/>
                  <a:pt x="119406" y="0"/>
                  <a:pt x="266700" y="0"/>
                </a:cubicBezTo>
                <a:cubicBezTo>
                  <a:pt x="413994" y="0"/>
                  <a:pt x="533400" y="119406"/>
                  <a:pt x="533400" y="266700"/>
                </a:cubicBezTo>
                <a:close/>
              </a:path>
            </a:pathLst>
          </a:custGeom>
          <a:solidFill>
            <a:schemeClr val="bg1">
              <a:lumMod val="75000"/>
            </a:schemeClr>
          </a:solidFill>
          <a:ln w="9525" cap="flat">
            <a:noFill/>
            <a:prstDash val="solid"/>
            <a:miter/>
          </a:ln>
          <a:effectLst>
            <a:outerShdw blurRad="63500" sx="102000" sy="102000" algn="ctr" rotWithShape="0">
              <a:prstClr val="black">
                <a:alpha val="40000"/>
              </a:prstClr>
            </a:outerShdw>
          </a:effectLst>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2000"/>
          </a:p>
        </p:txBody>
      </p:sp>
      <p:sp>
        <p:nvSpPr>
          <p:cNvPr id="26" name="Freeform: Shape 25">
            <a:extLst>
              <a:ext uri="{FF2B5EF4-FFF2-40B4-BE49-F238E27FC236}">
                <a16:creationId xmlns:a16="http://schemas.microsoft.com/office/drawing/2014/main" id="{CA0627CC-4858-4AA1-B876-DA9C33B8D057}"/>
              </a:ext>
            </a:extLst>
          </p:cNvPr>
          <p:cNvSpPr/>
          <p:nvPr/>
        </p:nvSpPr>
        <p:spPr>
          <a:xfrm flipH="1" flipV="1">
            <a:off x="2919474" y="4477290"/>
            <a:ext cx="738439" cy="778002"/>
          </a:xfrm>
          <a:custGeom>
            <a:avLst/>
            <a:gdLst>
              <a:gd name="connsiteX0" fmla="*/ 685800 w 685800"/>
              <a:gd name="connsiteY0" fmla="*/ 342900 h 685800"/>
              <a:gd name="connsiteX1" fmla="*/ 342900 w 685800"/>
              <a:gd name="connsiteY1" fmla="*/ 685800 h 685800"/>
              <a:gd name="connsiteX2" fmla="*/ 0 w 685800"/>
              <a:gd name="connsiteY2" fmla="*/ 342900 h 685800"/>
              <a:gd name="connsiteX3" fmla="*/ 342900 w 685800"/>
              <a:gd name="connsiteY3" fmla="*/ 0 h 685800"/>
              <a:gd name="connsiteX4" fmla="*/ 685800 w 685800"/>
              <a:gd name="connsiteY4" fmla="*/ 342900 h 6858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5800" h="685800">
                <a:moveTo>
                  <a:pt x="685800" y="342900"/>
                </a:moveTo>
                <a:cubicBezTo>
                  <a:pt x="685800" y="532278"/>
                  <a:pt x="532279" y="685800"/>
                  <a:pt x="342900" y="685800"/>
                </a:cubicBezTo>
                <a:cubicBezTo>
                  <a:pt x="153521" y="685800"/>
                  <a:pt x="0" y="532278"/>
                  <a:pt x="0" y="342900"/>
                </a:cubicBezTo>
                <a:cubicBezTo>
                  <a:pt x="0" y="153522"/>
                  <a:pt x="153521" y="0"/>
                  <a:pt x="342900" y="0"/>
                </a:cubicBezTo>
                <a:cubicBezTo>
                  <a:pt x="532279" y="0"/>
                  <a:pt x="685800" y="153522"/>
                  <a:pt x="685800" y="342900"/>
                </a:cubicBezTo>
                <a:close/>
              </a:path>
            </a:pathLst>
          </a:custGeom>
          <a:solidFill>
            <a:schemeClr val="bg1">
              <a:lumMod val="75000"/>
            </a:schemeClr>
          </a:solidFill>
          <a:ln w="15875" cap="flat">
            <a:solidFill>
              <a:schemeClr val="bg1">
                <a:lumMod val="75000"/>
              </a:schemeClr>
            </a:solid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2000"/>
          </a:p>
        </p:txBody>
      </p:sp>
      <p:sp>
        <p:nvSpPr>
          <p:cNvPr id="27" name="Freeform: Shape 26">
            <a:extLst>
              <a:ext uri="{FF2B5EF4-FFF2-40B4-BE49-F238E27FC236}">
                <a16:creationId xmlns:a16="http://schemas.microsoft.com/office/drawing/2014/main" id="{74400AD4-D080-4061-B604-FD478F3CCCA3}"/>
              </a:ext>
            </a:extLst>
          </p:cNvPr>
          <p:cNvSpPr/>
          <p:nvPr/>
        </p:nvSpPr>
        <p:spPr>
          <a:xfrm flipH="1" flipV="1">
            <a:off x="4112843" y="4758163"/>
            <a:ext cx="216256" cy="216257"/>
          </a:xfrm>
          <a:custGeom>
            <a:avLst/>
            <a:gdLst>
              <a:gd name="connsiteX0" fmla="*/ 156210 w 156209"/>
              <a:gd name="connsiteY0" fmla="*/ 78105 h 156210"/>
              <a:gd name="connsiteX1" fmla="*/ 78105 w 156209"/>
              <a:gd name="connsiteY1" fmla="*/ 156210 h 156210"/>
              <a:gd name="connsiteX2" fmla="*/ 0 w 156209"/>
              <a:gd name="connsiteY2" fmla="*/ 78105 h 156210"/>
              <a:gd name="connsiteX3" fmla="*/ 78105 w 156209"/>
              <a:gd name="connsiteY3" fmla="*/ 0 h 156210"/>
              <a:gd name="connsiteX4" fmla="*/ 156210 w 156209"/>
              <a:gd name="connsiteY4" fmla="*/ 78105 h 1562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6209" h="156210">
                <a:moveTo>
                  <a:pt x="156210" y="78105"/>
                </a:moveTo>
                <a:cubicBezTo>
                  <a:pt x="156210" y="121241"/>
                  <a:pt x="121241" y="156210"/>
                  <a:pt x="78105" y="156210"/>
                </a:cubicBezTo>
                <a:cubicBezTo>
                  <a:pt x="34969" y="156210"/>
                  <a:pt x="0" y="121241"/>
                  <a:pt x="0" y="78105"/>
                </a:cubicBezTo>
                <a:cubicBezTo>
                  <a:pt x="0" y="34969"/>
                  <a:pt x="34969" y="0"/>
                  <a:pt x="78105" y="0"/>
                </a:cubicBezTo>
                <a:cubicBezTo>
                  <a:pt x="121241" y="0"/>
                  <a:pt x="156210" y="34969"/>
                  <a:pt x="156210" y="78105"/>
                </a:cubicBezTo>
                <a:close/>
              </a:path>
            </a:pathLst>
          </a:custGeom>
          <a:solidFill>
            <a:srgbClr val="1F323B"/>
          </a:solidFill>
          <a:ln w="9525" cap="flat">
            <a:solidFill>
              <a:srgbClr val="1F323B"/>
            </a:solid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2000"/>
          </a:p>
        </p:txBody>
      </p:sp>
      <p:cxnSp>
        <p:nvCxnSpPr>
          <p:cNvPr id="28" name="Straight Connector 27">
            <a:extLst>
              <a:ext uri="{FF2B5EF4-FFF2-40B4-BE49-F238E27FC236}">
                <a16:creationId xmlns:a16="http://schemas.microsoft.com/office/drawing/2014/main" id="{DDA5B3BF-74C0-45D7-AB3E-4C8E1E2D52AB}"/>
              </a:ext>
            </a:extLst>
          </p:cNvPr>
          <p:cNvCxnSpPr>
            <a:cxnSpLocks/>
          </p:cNvCxnSpPr>
          <p:nvPr/>
        </p:nvCxnSpPr>
        <p:spPr>
          <a:xfrm flipH="1">
            <a:off x="4329100" y="4423168"/>
            <a:ext cx="434259" cy="443123"/>
          </a:xfrm>
          <a:prstGeom prst="line">
            <a:avLst/>
          </a:prstGeom>
          <a:ln>
            <a:solidFill>
              <a:srgbClr val="1F323B"/>
            </a:solidFill>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642E22E4-9BC1-4C2F-BB47-BA7AC680898C}"/>
              </a:ext>
            </a:extLst>
          </p:cNvPr>
          <p:cNvCxnSpPr>
            <a:cxnSpLocks/>
          </p:cNvCxnSpPr>
          <p:nvPr/>
        </p:nvCxnSpPr>
        <p:spPr>
          <a:xfrm flipH="1">
            <a:off x="3680329" y="4890397"/>
            <a:ext cx="432515" cy="0"/>
          </a:xfrm>
          <a:prstGeom prst="line">
            <a:avLst/>
          </a:prstGeom>
          <a:ln>
            <a:solidFill>
              <a:srgbClr val="1F323B"/>
            </a:solidFill>
          </a:ln>
        </p:spPr>
        <p:style>
          <a:lnRef idx="1">
            <a:schemeClr val="accent1"/>
          </a:lnRef>
          <a:fillRef idx="0">
            <a:schemeClr val="accent1"/>
          </a:fillRef>
          <a:effectRef idx="0">
            <a:schemeClr val="accent1"/>
          </a:effectRef>
          <a:fontRef idx="minor">
            <a:schemeClr val="tx1"/>
          </a:fontRef>
        </p:style>
      </p:cxnSp>
      <p:sp>
        <p:nvSpPr>
          <p:cNvPr id="30" name="TextBox 46">
            <a:extLst>
              <a:ext uri="{FF2B5EF4-FFF2-40B4-BE49-F238E27FC236}">
                <a16:creationId xmlns:a16="http://schemas.microsoft.com/office/drawing/2014/main" id="{D1AB80AD-A840-4544-9F0C-79A5ABE3D5C0}"/>
              </a:ext>
            </a:extLst>
          </p:cNvPr>
          <p:cNvSpPr txBox="1"/>
          <p:nvPr/>
        </p:nvSpPr>
        <p:spPr>
          <a:xfrm>
            <a:off x="468901" y="4074789"/>
            <a:ext cx="2333864" cy="584775"/>
          </a:xfrm>
          <a:prstGeom prst="rect">
            <a:avLst/>
          </a:prstGeom>
          <a:noFill/>
        </p:spPr>
        <p:txBody>
          <a:bodyPr wrap="square" lIns="91440" tIns="45720" rIns="91440" bIns="45720" anchor="t">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600" b="1" dirty="0">
                <a:solidFill>
                  <a:schemeClr val="bg1"/>
                </a:solidFill>
                <a:ea typeface="Calibri"/>
                <a:cs typeface="Calibri"/>
              </a:rPr>
              <a:t>TECHNOLOGY</a:t>
            </a:r>
          </a:p>
          <a:p>
            <a:endParaRPr lang="en-US" sz="1600" b="1" dirty="0">
              <a:solidFill>
                <a:schemeClr val="bg1"/>
              </a:solidFill>
              <a:ea typeface="Calibri"/>
              <a:cs typeface="Calibri"/>
            </a:endParaRPr>
          </a:p>
        </p:txBody>
      </p:sp>
      <p:sp>
        <p:nvSpPr>
          <p:cNvPr id="31" name="TextBox 48">
            <a:extLst>
              <a:ext uri="{FF2B5EF4-FFF2-40B4-BE49-F238E27FC236}">
                <a16:creationId xmlns:a16="http://schemas.microsoft.com/office/drawing/2014/main" id="{9475AF76-6CDD-4B9A-A562-141DA513887D}"/>
              </a:ext>
            </a:extLst>
          </p:cNvPr>
          <p:cNvSpPr txBox="1"/>
          <p:nvPr/>
        </p:nvSpPr>
        <p:spPr>
          <a:xfrm>
            <a:off x="468902" y="1815227"/>
            <a:ext cx="2691394" cy="2092881"/>
          </a:xfrm>
          <a:prstGeom prst="rect">
            <a:avLst/>
          </a:prstGeom>
          <a:noFill/>
        </p:spPr>
        <p:txBody>
          <a:bodyPr wrap="square" lIns="91440" tIns="45720" rIns="91440" bIns="45720" anchor="t">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IN" b="1" dirty="0">
                <a:solidFill>
                  <a:schemeClr val="bg1"/>
                </a:solidFill>
                <a:cs typeface="Calibri"/>
              </a:rPr>
              <a:t>SECURITY</a:t>
            </a:r>
            <a:endParaRPr lang="en-IN" b="1" dirty="0">
              <a:solidFill>
                <a:schemeClr val="bg1"/>
              </a:solidFill>
              <a:ea typeface="Calibri"/>
              <a:cs typeface="Calibri"/>
            </a:endParaRPr>
          </a:p>
          <a:p>
            <a:r>
              <a:rPr lang="en-IN" sz="1600" dirty="0">
                <a:solidFill>
                  <a:schemeClr val="bg1"/>
                </a:solidFill>
                <a:cs typeface="Calibri"/>
              </a:rPr>
              <a:t>99.5% Damage Free  </a:t>
            </a:r>
            <a:endParaRPr lang="en-IN" sz="1600" dirty="0">
              <a:solidFill>
                <a:schemeClr val="bg1"/>
              </a:solidFill>
              <a:ea typeface="Calibri"/>
              <a:cs typeface="Calibri"/>
            </a:endParaRPr>
          </a:p>
          <a:p>
            <a:r>
              <a:rPr lang="en-IN" sz="1600" dirty="0">
                <a:solidFill>
                  <a:schemeClr val="bg1"/>
                </a:solidFill>
                <a:cs typeface="Calibri"/>
              </a:rPr>
              <a:t>Sustainable packing  processes</a:t>
            </a:r>
          </a:p>
          <a:p>
            <a:r>
              <a:rPr lang="en-IN" sz="1600" dirty="0">
                <a:solidFill>
                  <a:schemeClr val="bg1"/>
                </a:solidFill>
                <a:cs typeface="Calibri"/>
              </a:rPr>
              <a:t>QMS programs &amp; processes</a:t>
            </a:r>
          </a:p>
          <a:p>
            <a:endParaRPr lang="en-IN" sz="1600" dirty="0">
              <a:solidFill>
                <a:schemeClr val="bg1"/>
              </a:solidFill>
              <a:cs typeface="Calibri"/>
            </a:endParaRPr>
          </a:p>
          <a:p>
            <a:endParaRPr lang="en-IN" sz="1600" dirty="0">
              <a:solidFill>
                <a:schemeClr val="bg1"/>
              </a:solidFill>
              <a:cs typeface="Calibri"/>
            </a:endParaRPr>
          </a:p>
          <a:p>
            <a:endParaRPr lang="en-US" sz="1600" dirty="0">
              <a:solidFill>
                <a:schemeClr val="bg1"/>
              </a:solidFill>
              <a:ea typeface="Calibri"/>
              <a:cs typeface="Calibri"/>
            </a:endParaRPr>
          </a:p>
        </p:txBody>
      </p:sp>
      <p:sp>
        <p:nvSpPr>
          <p:cNvPr id="32" name="TextBox 50">
            <a:extLst>
              <a:ext uri="{FF2B5EF4-FFF2-40B4-BE49-F238E27FC236}">
                <a16:creationId xmlns:a16="http://schemas.microsoft.com/office/drawing/2014/main" id="{3B254009-CBB8-4A4E-AB04-7275124AACEF}"/>
              </a:ext>
            </a:extLst>
          </p:cNvPr>
          <p:cNvSpPr txBox="1"/>
          <p:nvPr/>
        </p:nvSpPr>
        <p:spPr>
          <a:xfrm>
            <a:off x="9097990" y="1815616"/>
            <a:ext cx="2671979" cy="1354217"/>
          </a:xfrm>
          <a:prstGeom prst="rect">
            <a:avLst/>
          </a:prstGeom>
          <a:noFill/>
        </p:spPr>
        <p:txBody>
          <a:bodyPr wrap="square" lIns="91440" tIns="45720" rIns="91440" bIns="45720" anchor="t">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b="1" dirty="0">
                <a:solidFill>
                  <a:schemeClr val="bg1"/>
                </a:solidFill>
                <a:ea typeface="Calibri"/>
                <a:cs typeface="Calibri"/>
              </a:rPr>
              <a:t>TRANSPORT SOLUTIONS</a:t>
            </a:r>
            <a:endParaRPr lang="en-US" dirty="0">
              <a:solidFill>
                <a:schemeClr val="bg1"/>
              </a:solidFill>
            </a:endParaRPr>
          </a:p>
          <a:p>
            <a:r>
              <a:rPr lang="en-US" sz="1600" dirty="0">
                <a:solidFill>
                  <a:schemeClr val="bg1"/>
                </a:solidFill>
                <a:cs typeface="Calibri"/>
              </a:rPr>
              <a:t>Scheduled network LTL,</a:t>
            </a:r>
            <a:endParaRPr lang="en-US" sz="1600" dirty="0">
              <a:solidFill>
                <a:schemeClr val="bg1"/>
              </a:solidFill>
              <a:ea typeface="Calibri" panose="020F0502020204030204"/>
              <a:cs typeface="Calibri"/>
            </a:endParaRPr>
          </a:p>
          <a:p>
            <a:r>
              <a:rPr lang="en-US" sz="1600" dirty="0">
                <a:solidFill>
                  <a:schemeClr val="bg1"/>
                </a:solidFill>
                <a:ea typeface="Calibri" panose="020F0502020204030204"/>
                <a:cs typeface="Calibri"/>
              </a:rPr>
              <a:t>Asset Based Full-service TL,</a:t>
            </a:r>
          </a:p>
          <a:p>
            <a:r>
              <a:rPr lang="en-US" sz="1600" dirty="0">
                <a:solidFill>
                  <a:schemeClr val="bg1"/>
                </a:solidFill>
                <a:ea typeface="Calibri" panose="020F0502020204030204"/>
                <a:cs typeface="Calibri"/>
              </a:rPr>
              <a:t>White Glove Final Mile,</a:t>
            </a:r>
          </a:p>
          <a:p>
            <a:r>
              <a:rPr lang="en-US" sz="1600" dirty="0">
                <a:solidFill>
                  <a:schemeClr val="bg1"/>
                </a:solidFill>
                <a:ea typeface="Calibri" panose="020F0502020204030204"/>
                <a:cs typeface="Calibri"/>
              </a:rPr>
              <a:t>Up to $3.5M valuation </a:t>
            </a:r>
          </a:p>
        </p:txBody>
      </p:sp>
      <p:sp>
        <p:nvSpPr>
          <p:cNvPr id="33" name="TextBox 53">
            <a:extLst>
              <a:ext uri="{FF2B5EF4-FFF2-40B4-BE49-F238E27FC236}">
                <a16:creationId xmlns:a16="http://schemas.microsoft.com/office/drawing/2014/main" id="{1F2A9170-9785-485A-A18B-78E4E1A9D029}"/>
              </a:ext>
            </a:extLst>
          </p:cNvPr>
          <p:cNvSpPr txBox="1"/>
          <p:nvPr/>
        </p:nvSpPr>
        <p:spPr>
          <a:xfrm>
            <a:off x="9097990" y="3982724"/>
            <a:ext cx="2750133" cy="1600438"/>
          </a:xfrm>
          <a:prstGeom prst="rect">
            <a:avLst/>
          </a:prstGeom>
          <a:noFill/>
        </p:spPr>
        <p:txBody>
          <a:bodyPr wrap="square" lIns="91440" tIns="45720" rIns="91440" bIns="45720" anchor="t">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IN" b="1" dirty="0">
                <a:solidFill>
                  <a:schemeClr val="bg1"/>
                </a:solidFill>
                <a:ea typeface="Calibri"/>
                <a:cs typeface="Calibri"/>
              </a:rPr>
              <a:t>VALUE ADDS</a:t>
            </a:r>
          </a:p>
          <a:p>
            <a:r>
              <a:rPr lang="en-IN" sz="1600" dirty="0">
                <a:solidFill>
                  <a:schemeClr val="bg1"/>
                </a:solidFill>
                <a:cs typeface="Calibri"/>
              </a:rPr>
              <a:t>Warehouse Scalability (no minimum),</a:t>
            </a:r>
          </a:p>
          <a:p>
            <a:r>
              <a:rPr lang="en-IN" sz="1600" dirty="0">
                <a:solidFill>
                  <a:schemeClr val="bg1"/>
                </a:solidFill>
                <a:cs typeface="Calibri"/>
              </a:rPr>
              <a:t>Inventory Visibility,</a:t>
            </a:r>
          </a:p>
          <a:p>
            <a:r>
              <a:rPr lang="en-IN" sz="1600" dirty="0">
                <a:solidFill>
                  <a:schemeClr val="bg1"/>
                </a:solidFill>
                <a:ea typeface="Calibri"/>
                <a:cs typeface="Calibri"/>
              </a:rPr>
              <a:t>Single Operating Authority,</a:t>
            </a:r>
          </a:p>
          <a:p>
            <a:r>
              <a:rPr lang="en-IN" sz="1600" dirty="0">
                <a:solidFill>
                  <a:schemeClr val="bg1"/>
                </a:solidFill>
                <a:ea typeface="Calibri"/>
                <a:cs typeface="Calibri"/>
              </a:rPr>
              <a:t>Control Tower support</a:t>
            </a:r>
            <a:endParaRPr lang="en-US" sz="1600" dirty="0">
              <a:solidFill>
                <a:schemeClr val="bg1"/>
              </a:solidFill>
              <a:ea typeface="Calibri"/>
              <a:cs typeface="Calibri"/>
            </a:endParaRPr>
          </a:p>
        </p:txBody>
      </p:sp>
      <p:sp>
        <p:nvSpPr>
          <p:cNvPr id="35" name="TextBox 55">
            <a:extLst>
              <a:ext uri="{FF2B5EF4-FFF2-40B4-BE49-F238E27FC236}">
                <a16:creationId xmlns:a16="http://schemas.microsoft.com/office/drawing/2014/main" id="{B2D76F7B-FD4B-43E2-AD2B-6C7A1AF3FD2B}"/>
              </a:ext>
            </a:extLst>
          </p:cNvPr>
          <p:cNvSpPr txBox="1"/>
          <p:nvPr/>
        </p:nvSpPr>
        <p:spPr>
          <a:xfrm>
            <a:off x="5031428" y="3908108"/>
            <a:ext cx="2085287" cy="923330"/>
          </a:xfrm>
          <a:prstGeom prst="rect">
            <a:avLst/>
          </a:prstGeom>
          <a:noFill/>
        </p:spPr>
        <p:txBody>
          <a:bodyPr wrap="square" lIns="91440" tIns="45720" rIns="91440" bIns="45720" anchor="t">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en-US" b="1" dirty="0">
                <a:solidFill>
                  <a:srgbClr val="1F323B"/>
                </a:solidFill>
              </a:rPr>
              <a:t>"We Manage Solutions Differently”</a:t>
            </a:r>
            <a:endParaRPr lang="en-US" dirty="0">
              <a:solidFill>
                <a:srgbClr val="1F323B"/>
              </a:solidFill>
            </a:endParaRPr>
          </a:p>
        </p:txBody>
      </p:sp>
      <p:sp>
        <p:nvSpPr>
          <p:cNvPr id="76" name="TextBox 75">
            <a:extLst>
              <a:ext uri="{FF2B5EF4-FFF2-40B4-BE49-F238E27FC236}">
                <a16:creationId xmlns:a16="http://schemas.microsoft.com/office/drawing/2014/main" id="{4A193A1C-78FF-4689-4984-02524553CA7B}"/>
              </a:ext>
            </a:extLst>
          </p:cNvPr>
          <p:cNvSpPr txBox="1"/>
          <p:nvPr/>
        </p:nvSpPr>
        <p:spPr>
          <a:xfrm>
            <a:off x="139124" y="99306"/>
            <a:ext cx="6146104" cy="64633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3600" b="1" dirty="0">
                <a:solidFill>
                  <a:srgbClr val="F5A71E"/>
                </a:solidFill>
                <a:latin typeface="Arial Black"/>
              </a:rPr>
              <a:t>Why CRST Specialized?</a:t>
            </a:r>
            <a:endParaRPr lang="en-US" sz="3600" dirty="0">
              <a:ea typeface="Calibri"/>
              <a:cs typeface="Calibri"/>
            </a:endParaRPr>
          </a:p>
        </p:txBody>
      </p:sp>
      <p:pic>
        <p:nvPicPr>
          <p:cNvPr id="78" name="Graphic 77">
            <a:extLst>
              <a:ext uri="{FF2B5EF4-FFF2-40B4-BE49-F238E27FC236}">
                <a16:creationId xmlns:a16="http://schemas.microsoft.com/office/drawing/2014/main" id="{3E06F9BF-5EB9-0AB0-6FAD-DE985140503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586479" y="2957852"/>
            <a:ext cx="933296" cy="883714"/>
          </a:xfrm>
          <a:prstGeom prst="rect">
            <a:avLst/>
          </a:prstGeom>
        </p:spPr>
      </p:pic>
      <p:pic>
        <p:nvPicPr>
          <p:cNvPr id="81" name="Graphic 86">
            <a:extLst>
              <a:ext uri="{FF2B5EF4-FFF2-40B4-BE49-F238E27FC236}">
                <a16:creationId xmlns:a16="http://schemas.microsoft.com/office/drawing/2014/main" id="{230D9783-97C3-6B0A-CCF6-DEF7321394E3}"/>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019790" y="4644040"/>
            <a:ext cx="577898" cy="523294"/>
          </a:xfrm>
          <a:prstGeom prst="rect">
            <a:avLst/>
          </a:prstGeom>
        </p:spPr>
      </p:pic>
      <p:pic>
        <p:nvPicPr>
          <p:cNvPr id="83" name="Picture 4" descr="A line art of trucks&#10;&#10;Description automatically generated">
            <a:extLst>
              <a:ext uri="{FF2B5EF4-FFF2-40B4-BE49-F238E27FC236}">
                <a16:creationId xmlns:a16="http://schemas.microsoft.com/office/drawing/2014/main" id="{8CD5600D-E00C-100E-E24E-953DC349B360}"/>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8399829" y="2396322"/>
            <a:ext cx="698161" cy="434787"/>
          </a:xfrm>
          <a:prstGeom prst="rect">
            <a:avLst/>
          </a:prstGeom>
          <a:ln>
            <a:noFill/>
          </a:ln>
        </p:spPr>
      </p:pic>
      <p:pic>
        <p:nvPicPr>
          <p:cNvPr id="87" name="Picture 21" descr="A box with a check mark and a shield&#10;&#10;Description automatically generated">
            <a:extLst>
              <a:ext uri="{FF2B5EF4-FFF2-40B4-BE49-F238E27FC236}">
                <a16:creationId xmlns:a16="http://schemas.microsoft.com/office/drawing/2014/main" id="{8F391797-35C6-3489-F082-BD32E1ABBBA0}"/>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2835281" y="2185360"/>
            <a:ext cx="948663" cy="886033"/>
          </a:xfrm>
          <a:prstGeom prst="rect">
            <a:avLst/>
          </a:prstGeom>
          <a:ln w="12700">
            <a:noFill/>
          </a:ln>
        </p:spPr>
      </p:pic>
      <p:pic>
        <p:nvPicPr>
          <p:cNvPr id="89" name="Graphic 88" descr="Group of men with solid fill">
            <a:extLst>
              <a:ext uri="{FF2B5EF4-FFF2-40B4-BE49-F238E27FC236}">
                <a16:creationId xmlns:a16="http://schemas.microsoft.com/office/drawing/2014/main" id="{10F11D1E-2FB7-B10E-A41A-1739836726EC}"/>
              </a:ext>
            </a:extLst>
          </p:cNvPr>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8525767" y="4646314"/>
            <a:ext cx="448852" cy="438414"/>
          </a:xfrm>
          <a:prstGeom prst="rect">
            <a:avLst/>
          </a:prstGeom>
        </p:spPr>
      </p:pic>
      <p:sp>
        <p:nvSpPr>
          <p:cNvPr id="3" name="Title 1">
            <a:extLst>
              <a:ext uri="{FF2B5EF4-FFF2-40B4-BE49-F238E27FC236}">
                <a16:creationId xmlns:a16="http://schemas.microsoft.com/office/drawing/2014/main" id="{58725453-99D5-C703-9670-9EC61FB3A982}"/>
              </a:ext>
            </a:extLst>
          </p:cNvPr>
          <p:cNvSpPr txBox="1">
            <a:spLocks/>
          </p:cNvSpPr>
          <p:nvPr/>
        </p:nvSpPr>
        <p:spPr>
          <a:xfrm>
            <a:off x="942335" y="553681"/>
            <a:ext cx="10685786" cy="789949"/>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defRPr/>
            </a:pPr>
            <a:r>
              <a:rPr lang="en-US" sz="2800" dirty="0">
                <a:solidFill>
                  <a:srgbClr val="0A9594"/>
                </a:solidFill>
                <a:latin typeface="Arial"/>
                <a:cs typeface="Arial"/>
              </a:rPr>
              <a:t>We manage Solutions differently.... </a:t>
            </a:r>
          </a:p>
        </p:txBody>
      </p:sp>
      <p:sp>
        <p:nvSpPr>
          <p:cNvPr id="9" name="TextBox 50">
            <a:extLst>
              <a:ext uri="{FF2B5EF4-FFF2-40B4-BE49-F238E27FC236}">
                <a16:creationId xmlns:a16="http://schemas.microsoft.com/office/drawing/2014/main" id="{5C4A6CF1-B64A-2221-DB97-7FD45B3CD341}"/>
              </a:ext>
            </a:extLst>
          </p:cNvPr>
          <p:cNvSpPr txBox="1"/>
          <p:nvPr/>
        </p:nvSpPr>
        <p:spPr>
          <a:xfrm>
            <a:off x="547548" y="4367445"/>
            <a:ext cx="2671979" cy="1323439"/>
          </a:xfrm>
          <a:prstGeom prst="rect">
            <a:avLst/>
          </a:prstGeom>
          <a:noFill/>
        </p:spPr>
        <p:txBody>
          <a:bodyPr wrap="square" lIns="91440" tIns="45720" rIns="91440" bIns="45720" anchor="t">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600" dirty="0">
                <a:solidFill>
                  <a:schemeClr val="bg1"/>
                </a:solidFill>
                <a:cs typeface="Calibri"/>
              </a:rPr>
              <a:t>Cross-dock Scanning for LTL,</a:t>
            </a:r>
            <a:endParaRPr lang="en-US" sz="1600" dirty="0">
              <a:solidFill>
                <a:schemeClr val="bg1"/>
              </a:solidFill>
              <a:ea typeface="Calibri" panose="020F0502020204030204"/>
              <a:cs typeface="Calibri"/>
            </a:endParaRPr>
          </a:p>
          <a:p>
            <a:r>
              <a:rPr lang="en-US" sz="1600" dirty="0">
                <a:solidFill>
                  <a:schemeClr val="bg1"/>
                </a:solidFill>
                <a:ea typeface="Calibri" panose="020F0502020204030204"/>
                <a:cs typeface="Calibri"/>
              </a:rPr>
              <a:t>Warehouse Inventory                  (CPM) Scanning,</a:t>
            </a:r>
          </a:p>
          <a:p>
            <a:r>
              <a:rPr lang="en-US" sz="1600" dirty="0">
                <a:solidFill>
                  <a:schemeClr val="bg1"/>
                </a:solidFill>
                <a:ea typeface="Calibri" panose="020F0502020204030204"/>
                <a:cs typeface="Calibri"/>
              </a:rPr>
              <a:t>Real-Time Tracking</a:t>
            </a:r>
          </a:p>
          <a:p>
            <a:endParaRPr lang="en-US" sz="1600" dirty="0">
              <a:solidFill>
                <a:schemeClr val="bg1"/>
              </a:solidFill>
              <a:ea typeface="Calibri" panose="020F0502020204030204"/>
              <a:cs typeface="Calibri"/>
            </a:endParaRPr>
          </a:p>
        </p:txBody>
      </p:sp>
      <p:cxnSp>
        <p:nvCxnSpPr>
          <p:cNvPr id="16" name="Straight Connector 15">
            <a:extLst>
              <a:ext uri="{FF2B5EF4-FFF2-40B4-BE49-F238E27FC236}">
                <a16:creationId xmlns:a16="http://schemas.microsoft.com/office/drawing/2014/main" id="{06058EAD-329D-A312-931C-B986A6940690}"/>
              </a:ext>
            </a:extLst>
          </p:cNvPr>
          <p:cNvCxnSpPr/>
          <p:nvPr/>
        </p:nvCxnSpPr>
        <p:spPr>
          <a:xfrm>
            <a:off x="10948946" y="6301197"/>
            <a:ext cx="0" cy="446703"/>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9166868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A6F12A41-9217-5E5F-48EF-9DE57261B93B}"/>
              </a:ext>
            </a:extLst>
          </p:cNvPr>
          <p:cNvSpPr>
            <a:spLocks noGrp="1"/>
          </p:cNvSpPr>
          <p:nvPr>
            <p:ph type="body" sz="quarter" idx="11"/>
          </p:nvPr>
        </p:nvSpPr>
        <p:spPr>
          <a:xfrm>
            <a:off x="1651921" y="3557855"/>
            <a:ext cx="10430436" cy="4320390"/>
          </a:xfrm>
          <a:noFill/>
        </p:spPr>
        <p:txBody>
          <a:bodyPr wrap="square" lIns="79412" tIns="41294" rIns="79412" bIns="41294" rtlCol="0" anchor="t">
            <a:spAutoFit/>
          </a:bodyPr>
          <a:lstStyle/>
          <a:p>
            <a:pPr algn="ctr" defTabSz="403433"/>
            <a:r>
              <a:rPr lang="en-US" sz="5824" b="1" i="1" spc="18" dirty="0">
                <a:solidFill>
                  <a:srgbClr val="F5A71E"/>
                </a:solidFill>
                <a:latin typeface="Mystical Woods Smooth Script"/>
              </a:rPr>
              <a:t>Thank You </a:t>
            </a:r>
          </a:p>
        </p:txBody>
      </p:sp>
      <p:sp>
        <p:nvSpPr>
          <p:cNvPr id="2" name="Text Placeholder 5">
            <a:extLst>
              <a:ext uri="{FF2B5EF4-FFF2-40B4-BE49-F238E27FC236}">
                <a16:creationId xmlns:a16="http://schemas.microsoft.com/office/drawing/2014/main" id="{E0D1D77F-0908-7E61-81A9-DAF46BD2A403}"/>
              </a:ext>
            </a:extLst>
          </p:cNvPr>
          <p:cNvSpPr txBox="1">
            <a:spLocks/>
          </p:cNvSpPr>
          <p:nvPr/>
        </p:nvSpPr>
        <p:spPr>
          <a:xfrm>
            <a:off x="-569063" y="2439178"/>
            <a:ext cx="10430436" cy="4320390"/>
          </a:xfrm>
          <a:noFill/>
        </p:spPr>
        <p:txBody>
          <a:bodyPr wrap="square" lIns="79412" tIns="41294" rIns="79412" bIns="41294" rtlCol="0" anchor="t">
            <a:spAutoFit/>
          </a:bodyPr>
          <a:lstStyle>
            <a:lvl1pPr marL="0" indent="0" algn="l" defTabSz="914400" rtl="0" eaLnBrk="1" latinLnBrk="0" hangingPunct="1">
              <a:lnSpc>
                <a:spcPts val="4500"/>
              </a:lnSpc>
              <a:spcBef>
                <a:spcPts val="1000"/>
              </a:spcBef>
              <a:buFont typeface="Arial" panose="020B0604020202020204" pitchFamily="34" charset="0"/>
              <a:buNone/>
              <a:defRPr sz="5001" kern="1200" cap="all" baseline="0">
                <a:solidFill>
                  <a:schemeClr val="bg1"/>
                </a:solidFill>
                <a:latin typeface="Arial Black" panose="020B0A04020102020204"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defTabSz="403433"/>
            <a:r>
              <a:rPr lang="en-US" sz="5824" b="1" i="1" spc="18" dirty="0">
                <a:solidFill>
                  <a:srgbClr val="F5A71E"/>
                </a:solidFill>
                <a:latin typeface="Mystical Woods Smooth Script"/>
              </a:rPr>
              <a:t>Questions?</a:t>
            </a:r>
          </a:p>
        </p:txBody>
      </p:sp>
    </p:spTree>
    <p:extLst>
      <p:ext uri="{BB962C8B-B14F-4D97-AF65-F5344CB8AC3E}">
        <p14:creationId xmlns:p14="http://schemas.microsoft.com/office/powerpoint/2010/main" val="417810297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website with words and a mountain&#10;&#10;Description automatically generated with medium confidence">
            <a:extLst>
              <a:ext uri="{FF2B5EF4-FFF2-40B4-BE49-F238E27FC236}">
                <a16:creationId xmlns:a16="http://schemas.microsoft.com/office/drawing/2014/main" id="{34B21166-CB38-7C1A-F2DD-A956420A9EA3}"/>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106984919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6" name="Group 45">
            <a:extLst>
              <a:ext uri="{FF2B5EF4-FFF2-40B4-BE49-F238E27FC236}">
                <a16:creationId xmlns:a16="http://schemas.microsoft.com/office/drawing/2014/main" id="{3C0704E8-5A39-1C25-0F54-6383CF1A7340}"/>
              </a:ext>
            </a:extLst>
          </p:cNvPr>
          <p:cNvGrpSpPr/>
          <p:nvPr/>
        </p:nvGrpSpPr>
        <p:grpSpPr>
          <a:xfrm>
            <a:off x="6621173" y="617653"/>
            <a:ext cx="2436078" cy="615553"/>
            <a:chOff x="6326241" y="600035"/>
            <a:chExt cx="1651137" cy="615553"/>
          </a:xfrm>
        </p:grpSpPr>
        <p:sp>
          <p:nvSpPr>
            <p:cNvPr id="47" name="TextBox 46">
              <a:extLst>
                <a:ext uri="{FF2B5EF4-FFF2-40B4-BE49-F238E27FC236}">
                  <a16:creationId xmlns:a16="http://schemas.microsoft.com/office/drawing/2014/main" id="{35FC65D8-FD18-E0FA-9837-A533BDB57BF1}"/>
                </a:ext>
              </a:extLst>
            </p:cNvPr>
            <p:cNvSpPr txBox="1"/>
            <p:nvPr/>
          </p:nvSpPr>
          <p:spPr>
            <a:xfrm>
              <a:off x="6334505" y="928815"/>
              <a:ext cx="1505823" cy="215444"/>
            </a:xfrm>
            <a:prstGeom prst="rect">
              <a:avLst/>
            </a:prstGeom>
            <a:noFill/>
          </p:spPr>
          <p:txBody>
            <a:bodyPr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white"/>
                </a:solidFill>
                <a:effectLst/>
                <a:uLnTx/>
                <a:uFillTx/>
                <a:latin typeface="Segoe UI" panose="020B0502040204020203" pitchFamily="34" charset="0"/>
                <a:ea typeface="Calibri Light" charset="0"/>
                <a:cs typeface="Segoe UI" panose="020B0502040204020203" pitchFamily="34" charset="0"/>
              </a:endParaRPr>
            </a:p>
          </p:txBody>
        </p:sp>
        <p:sp>
          <p:nvSpPr>
            <p:cNvPr id="48" name="TextBox 47">
              <a:extLst>
                <a:ext uri="{FF2B5EF4-FFF2-40B4-BE49-F238E27FC236}">
                  <a16:creationId xmlns:a16="http://schemas.microsoft.com/office/drawing/2014/main" id="{F559F9B9-2539-5AE3-B980-2A5807DC6666}"/>
                </a:ext>
              </a:extLst>
            </p:cNvPr>
            <p:cNvSpPr txBox="1"/>
            <p:nvPr/>
          </p:nvSpPr>
          <p:spPr>
            <a:xfrm>
              <a:off x="6326241" y="600035"/>
              <a:ext cx="1651137" cy="615553"/>
            </a:xfrm>
            <a:prstGeom prst="rect">
              <a:avLst/>
            </a:prstGeom>
            <a:noFill/>
          </p:spPr>
          <p:txBody>
            <a:bodyPr wrap="square" lIns="0" tIns="0" rIns="0" bIns="0" rtlCol="0" anchor="ct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IN" sz="2000" b="1" i="0" u="none" strike="noStrike" kern="1200" cap="none" spc="0" normalizeH="0" baseline="0" noProof="0" dirty="0">
                  <a:ln>
                    <a:noFill/>
                  </a:ln>
                  <a:solidFill>
                    <a:prstClr val="white"/>
                  </a:solidFill>
                  <a:effectLst/>
                  <a:uLnTx/>
                  <a:uFillTx/>
                  <a:latin typeface="Calibri" panose="020F0502020204030204"/>
                  <a:ea typeface="+mn-ea"/>
                  <a:cs typeface="+mn-cs"/>
                </a:rPr>
                <a:t>Turnkey Solution to Rhenus for EGYM</a:t>
              </a:r>
            </a:p>
          </p:txBody>
        </p:sp>
      </p:grpSp>
      <p:sp>
        <p:nvSpPr>
          <p:cNvPr id="67" name="TextBox 66">
            <a:extLst>
              <a:ext uri="{FF2B5EF4-FFF2-40B4-BE49-F238E27FC236}">
                <a16:creationId xmlns:a16="http://schemas.microsoft.com/office/drawing/2014/main" id="{114BFB44-005F-8C8C-973D-5C882309A281}"/>
              </a:ext>
            </a:extLst>
          </p:cNvPr>
          <p:cNvSpPr txBox="1"/>
          <p:nvPr/>
        </p:nvSpPr>
        <p:spPr>
          <a:xfrm>
            <a:off x="9057251" y="807933"/>
            <a:ext cx="234038" cy="276999"/>
          </a:xfrm>
          <a:prstGeom prst="rect">
            <a:avLst/>
          </a:prstGeom>
          <a:noFill/>
        </p:spPr>
        <p:txBody>
          <a:bodyPr wrap="none" lIns="0" tIns="0" rIns="0" bIns="0"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IN" sz="1800" b="1" i="0" u="none" strike="noStrike" kern="1200" cap="none" spc="0" normalizeH="0" baseline="0" noProof="0" dirty="0">
                <a:ln>
                  <a:noFill/>
                </a:ln>
                <a:solidFill>
                  <a:prstClr val="white"/>
                </a:solidFill>
                <a:effectLst/>
                <a:uLnTx/>
                <a:uFillTx/>
                <a:latin typeface="Calibri" panose="020F0502020204030204"/>
                <a:ea typeface="+mn-ea"/>
                <a:cs typeface="+mn-cs"/>
              </a:rPr>
              <a:t>01</a:t>
            </a:r>
          </a:p>
        </p:txBody>
      </p:sp>
      <p:grpSp>
        <p:nvGrpSpPr>
          <p:cNvPr id="7" name="Group 6">
            <a:extLst>
              <a:ext uri="{FF2B5EF4-FFF2-40B4-BE49-F238E27FC236}">
                <a16:creationId xmlns:a16="http://schemas.microsoft.com/office/drawing/2014/main" id="{91E8B127-FC26-6E31-D93A-13EEE46FE89E}"/>
              </a:ext>
            </a:extLst>
          </p:cNvPr>
          <p:cNvGrpSpPr/>
          <p:nvPr/>
        </p:nvGrpSpPr>
        <p:grpSpPr>
          <a:xfrm>
            <a:off x="633066" y="2438130"/>
            <a:ext cx="11234547" cy="2496637"/>
            <a:chOff x="633066" y="1932481"/>
            <a:chExt cx="11234547" cy="2496637"/>
          </a:xfrm>
        </p:grpSpPr>
        <p:grpSp>
          <p:nvGrpSpPr>
            <p:cNvPr id="8" name="Group 7">
              <a:extLst>
                <a:ext uri="{FF2B5EF4-FFF2-40B4-BE49-F238E27FC236}">
                  <a16:creationId xmlns:a16="http://schemas.microsoft.com/office/drawing/2014/main" id="{E365AF7F-4886-1604-2DDE-EA86C4161BD9}"/>
                </a:ext>
              </a:extLst>
            </p:cNvPr>
            <p:cNvGrpSpPr>
              <a:grpSpLocks noChangeAspect="1"/>
            </p:cNvGrpSpPr>
            <p:nvPr/>
          </p:nvGrpSpPr>
          <p:grpSpPr>
            <a:xfrm>
              <a:off x="633066" y="1932481"/>
              <a:ext cx="11100012" cy="2496637"/>
              <a:chOff x="211898" y="1669140"/>
              <a:chExt cx="7961428" cy="1790700"/>
            </a:xfrm>
          </p:grpSpPr>
          <p:sp>
            <p:nvSpPr>
              <p:cNvPr id="14" name="Freeform: Shape 13">
                <a:extLst>
                  <a:ext uri="{FF2B5EF4-FFF2-40B4-BE49-F238E27FC236}">
                    <a16:creationId xmlns:a16="http://schemas.microsoft.com/office/drawing/2014/main" id="{78CA3B00-3FFA-1CD3-A2F3-8E8B232B1EBD}"/>
                  </a:ext>
                </a:extLst>
              </p:cNvPr>
              <p:cNvSpPr/>
              <p:nvPr/>
            </p:nvSpPr>
            <p:spPr bwMode="auto">
              <a:xfrm>
                <a:off x="211898" y="1669140"/>
                <a:ext cx="1522661" cy="1790700"/>
              </a:xfrm>
              <a:custGeom>
                <a:avLst/>
                <a:gdLst>
                  <a:gd name="connsiteX0" fmla="*/ 0 w 1920875"/>
                  <a:gd name="connsiteY0" fmla="*/ 0 h 2259013"/>
                  <a:gd name="connsiteX1" fmla="*/ 1299741 w 1920875"/>
                  <a:gd name="connsiteY1" fmla="*/ 0 h 2259013"/>
                  <a:gd name="connsiteX2" fmla="*/ 1920875 w 1920875"/>
                  <a:gd name="connsiteY2" fmla="*/ 1129507 h 2259013"/>
                  <a:gd name="connsiteX3" fmla="*/ 1299741 w 1920875"/>
                  <a:gd name="connsiteY3" fmla="*/ 2259013 h 2259013"/>
                  <a:gd name="connsiteX4" fmla="*/ 0 w 1920875"/>
                  <a:gd name="connsiteY4" fmla="*/ 2259013 h 2259013"/>
                  <a:gd name="connsiteX5" fmla="*/ 621134 w 1920875"/>
                  <a:gd name="connsiteY5" fmla="*/ 1129507 h 22590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920875" h="2259013">
                    <a:moveTo>
                      <a:pt x="0" y="0"/>
                    </a:moveTo>
                    <a:lnTo>
                      <a:pt x="1299741" y="0"/>
                    </a:lnTo>
                    <a:lnTo>
                      <a:pt x="1920875" y="1129507"/>
                    </a:lnTo>
                    <a:lnTo>
                      <a:pt x="1299741" y="2259013"/>
                    </a:lnTo>
                    <a:lnTo>
                      <a:pt x="0" y="2259013"/>
                    </a:lnTo>
                    <a:lnTo>
                      <a:pt x="621134" y="1129507"/>
                    </a:lnTo>
                    <a:close/>
                  </a:path>
                </a:pathLst>
              </a:custGeom>
              <a:solidFill>
                <a:srgbClr val="0A9594"/>
              </a:solidFill>
              <a:ln>
                <a:noFill/>
              </a:ln>
              <a:scene3d>
                <a:camera prst="orthographicFront"/>
                <a:lightRig rig="threePt" dir="t"/>
              </a:scene3d>
              <a:sp3d>
                <a:bevelT/>
              </a:sp3d>
            </p:spPr>
            <p:txBody>
              <a:bodyPr vert="horz" wrap="square" lIns="91440" tIns="45720" rIns="91440" bIns="45720" numCol="1" rtlCol="0" anchor="ctr" anchorCtr="0" compatLnSpc="1">
                <a:prstTxWarp prst="textNoShape">
                  <a:avLst/>
                </a:prstTxWarp>
                <a:noAutofit/>
              </a:bodyPr>
              <a:lstStyle/>
              <a:p>
                <a:pPr algn="ctr"/>
                <a:endParaRPr lang="en-IN"/>
              </a:p>
            </p:txBody>
          </p:sp>
          <p:sp>
            <p:nvSpPr>
              <p:cNvPr id="15" name="Arrow: Chevron 26">
                <a:extLst>
                  <a:ext uri="{FF2B5EF4-FFF2-40B4-BE49-F238E27FC236}">
                    <a16:creationId xmlns:a16="http://schemas.microsoft.com/office/drawing/2014/main" id="{E48D82DD-6C75-EF2E-D49F-94B825685C0B}"/>
                  </a:ext>
                </a:extLst>
              </p:cNvPr>
              <p:cNvSpPr/>
              <p:nvPr/>
            </p:nvSpPr>
            <p:spPr bwMode="auto">
              <a:xfrm>
                <a:off x="211898" y="1669140"/>
                <a:ext cx="1522661" cy="1790700"/>
              </a:xfrm>
              <a:custGeom>
                <a:avLst/>
                <a:gdLst>
                  <a:gd name="connsiteX0" fmla="*/ 0 w 1920875"/>
                  <a:gd name="connsiteY0" fmla="*/ 0 h 2259013"/>
                  <a:gd name="connsiteX1" fmla="*/ 1299741 w 1920875"/>
                  <a:gd name="connsiteY1" fmla="*/ 0 h 2259013"/>
                  <a:gd name="connsiteX2" fmla="*/ 1920875 w 1920875"/>
                  <a:gd name="connsiteY2" fmla="*/ 1129507 h 2259013"/>
                  <a:gd name="connsiteX3" fmla="*/ 1299741 w 1920875"/>
                  <a:gd name="connsiteY3" fmla="*/ 2259013 h 2259013"/>
                  <a:gd name="connsiteX4" fmla="*/ 0 w 1920875"/>
                  <a:gd name="connsiteY4" fmla="*/ 2259013 h 2259013"/>
                  <a:gd name="connsiteX5" fmla="*/ 621134 w 1920875"/>
                  <a:gd name="connsiteY5" fmla="*/ 1129507 h 2259013"/>
                  <a:gd name="connsiteX6" fmla="*/ 0 w 1920875"/>
                  <a:gd name="connsiteY6" fmla="*/ 0 h 2259013"/>
                  <a:gd name="connsiteX0" fmla="*/ 621134 w 1920875"/>
                  <a:gd name="connsiteY0" fmla="*/ 1129507 h 2259013"/>
                  <a:gd name="connsiteX1" fmla="*/ 1299741 w 1920875"/>
                  <a:gd name="connsiteY1" fmla="*/ 0 h 2259013"/>
                  <a:gd name="connsiteX2" fmla="*/ 1920875 w 1920875"/>
                  <a:gd name="connsiteY2" fmla="*/ 1129507 h 2259013"/>
                  <a:gd name="connsiteX3" fmla="*/ 1299741 w 1920875"/>
                  <a:gd name="connsiteY3" fmla="*/ 2259013 h 2259013"/>
                  <a:gd name="connsiteX4" fmla="*/ 0 w 1920875"/>
                  <a:gd name="connsiteY4" fmla="*/ 2259013 h 2259013"/>
                  <a:gd name="connsiteX5" fmla="*/ 621134 w 1920875"/>
                  <a:gd name="connsiteY5" fmla="*/ 1129507 h 22590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920875" h="2259013">
                    <a:moveTo>
                      <a:pt x="621134" y="1129507"/>
                    </a:moveTo>
                    <a:lnTo>
                      <a:pt x="1299741" y="0"/>
                    </a:lnTo>
                    <a:lnTo>
                      <a:pt x="1920875" y="1129507"/>
                    </a:lnTo>
                    <a:lnTo>
                      <a:pt x="1299741" y="2259013"/>
                    </a:lnTo>
                    <a:lnTo>
                      <a:pt x="0" y="2259013"/>
                    </a:lnTo>
                    <a:lnTo>
                      <a:pt x="621134" y="1129507"/>
                    </a:lnTo>
                    <a:close/>
                  </a:path>
                </a:pathLst>
              </a:custGeom>
              <a:solidFill>
                <a:srgbClr val="0A9594"/>
              </a:solidFill>
              <a:ln>
                <a:noFill/>
              </a:ln>
              <a:effectLst>
                <a:outerShdw blurRad="50800" dist="38100" dir="13500000" algn="br" rotWithShape="0">
                  <a:prstClr val="black">
                    <a:alpha val="40000"/>
                  </a:prstClr>
                </a:outerShdw>
              </a:effectLst>
              <a:scene3d>
                <a:camera prst="orthographicFront"/>
                <a:lightRig rig="threePt" dir="t"/>
              </a:scene3d>
              <a:sp3d>
                <a:bevelT/>
              </a:sp3d>
            </p:spPr>
            <p:txBody>
              <a:bodyPr vert="horz" wrap="square" lIns="91440" tIns="45720" rIns="91440" bIns="45720" numCol="1" rtlCol="0" anchor="ctr" anchorCtr="0" compatLnSpc="1">
                <a:prstTxWarp prst="textNoShape">
                  <a:avLst/>
                </a:prstTxWarp>
              </a:bodyPr>
              <a:lstStyle/>
              <a:p>
                <a:pPr algn="ctr"/>
                <a:endParaRPr lang="en-IN"/>
              </a:p>
            </p:txBody>
          </p:sp>
          <p:sp>
            <p:nvSpPr>
              <p:cNvPr id="16" name="Freeform: Shape 15">
                <a:extLst>
                  <a:ext uri="{FF2B5EF4-FFF2-40B4-BE49-F238E27FC236}">
                    <a16:creationId xmlns:a16="http://schemas.microsoft.com/office/drawing/2014/main" id="{4D517338-D2B4-2EE0-BDAA-96B1691F9F08}"/>
                  </a:ext>
                </a:extLst>
              </p:cNvPr>
              <p:cNvSpPr/>
              <p:nvPr/>
            </p:nvSpPr>
            <p:spPr bwMode="auto">
              <a:xfrm>
                <a:off x="1419346" y="1669140"/>
                <a:ext cx="1522661" cy="1790700"/>
              </a:xfrm>
              <a:custGeom>
                <a:avLst/>
                <a:gdLst>
                  <a:gd name="connsiteX0" fmla="*/ 0 w 1920875"/>
                  <a:gd name="connsiteY0" fmla="*/ 0 h 2259013"/>
                  <a:gd name="connsiteX1" fmla="*/ 1299741 w 1920875"/>
                  <a:gd name="connsiteY1" fmla="*/ 0 h 2259013"/>
                  <a:gd name="connsiteX2" fmla="*/ 1920875 w 1920875"/>
                  <a:gd name="connsiteY2" fmla="*/ 1129507 h 2259013"/>
                  <a:gd name="connsiteX3" fmla="*/ 1299741 w 1920875"/>
                  <a:gd name="connsiteY3" fmla="*/ 2259013 h 2259013"/>
                  <a:gd name="connsiteX4" fmla="*/ 0 w 1920875"/>
                  <a:gd name="connsiteY4" fmla="*/ 2259013 h 2259013"/>
                  <a:gd name="connsiteX5" fmla="*/ 621134 w 1920875"/>
                  <a:gd name="connsiteY5" fmla="*/ 1129507 h 22590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920875" h="2259013">
                    <a:moveTo>
                      <a:pt x="0" y="0"/>
                    </a:moveTo>
                    <a:lnTo>
                      <a:pt x="1299741" y="0"/>
                    </a:lnTo>
                    <a:lnTo>
                      <a:pt x="1920875" y="1129507"/>
                    </a:lnTo>
                    <a:lnTo>
                      <a:pt x="1299741" y="2259013"/>
                    </a:lnTo>
                    <a:lnTo>
                      <a:pt x="0" y="2259013"/>
                    </a:lnTo>
                    <a:lnTo>
                      <a:pt x="621134" y="1129507"/>
                    </a:lnTo>
                    <a:close/>
                  </a:path>
                </a:pathLst>
              </a:custGeom>
              <a:solidFill>
                <a:srgbClr val="F5B005"/>
              </a:solidFill>
              <a:ln>
                <a:noFill/>
              </a:ln>
              <a:scene3d>
                <a:camera prst="orthographicFront"/>
                <a:lightRig rig="threePt" dir="t"/>
              </a:scene3d>
              <a:sp3d>
                <a:bevelT/>
              </a:sp3d>
            </p:spPr>
            <p:txBody>
              <a:bodyPr vert="horz" wrap="square" lIns="91440" tIns="45720" rIns="91440" bIns="45720" numCol="1" rtlCol="0" anchor="ctr" anchorCtr="0" compatLnSpc="1">
                <a:prstTxWarp prst="textNoShape">
                  <a:avLst/>
                </a:prstTxWarp>
                <a:noAutofit/>
              </a:bodyPr>
              <a:lstStyle/>
              <a:p>
                <a:pPr algn="ctr"/>
                <a:endParaRPr lang="en-IN"/>
              </a:p>
            </p:txBody>
          </p:sp>
          <p:sp>
            <p:nvSpPr>
              <p:cNvPr id="30" name="Arrow: Chevron 26">
                <a:extLst>
                  <a:ext uri="{FF2B5EF4-FFF2-40B4-BE49-F238E27FC236}">
                    <a16:creationId xmlns:a16="http://schemas.microsoft.com/office/drawing/2014/main" id="{7E227F78-85CD-201D-5B11-381F6C003E7F}"/>
                  </a:ext>
                </a:extLst>
              </p:cNvPr>
              <p:cNvSpPr/>
              <p:nvPr/>
            </p:nvSpPr>
            <p:spPr bwMode="auto">
              <a:xfrm>
                <a:off x="1432463" y="1669140"/>
                <a:ext cx="1522661" cy="1790700"/>
              </a:xfrm>
              <a:custGeom>
                <a:avLst/>
                <a:gdLst>
                  <a:gd name="connsiteX0" fmla="*/ 0 w 1920875"/>
                  <a:gd name="connsiteY0" fmla="*/ 0 h 2259013"/>
                  <a:gd name="connsiteX1" fmla="*/ 1299741 w 1920875"/>
                  <a:gd name="connsiteY1" fmla="*/ 0 h 2259013"/>
                  <a:gd name="connsiteX2" fmla="*/ 1920875 w 1920875"/>
                  <a:gd name="connsiteY2" fmla="*/ 1129507 h 2259013"/>
                  <a:gd name="connsiteX3" fmla="*/ 1299741 w 1920875"/>
                  <a:gd name="connsiteY3" fmla="*/ 2259013 h 2259013"/>
                  <a:gd name="connsiteX4" fmla="*/ 0 w 1920875"/>
                  <a:gd name="connsiteY4" fmla="*/ 2259013 h 2259013"/>
                  <a:gd name="connsiteX5" fmla="*/ 621134 w 1920875"/>
                  <a:gd name="connsiteY5" fmla="*/ 1129507 h 2259013"/>
                  <a:gd name="connsiteX6" fmla="*/ 0 w 1920875"/>
                  <a:gd name="connsiteY6" fmla="*/ 0 h 2259013"/>
                  <a:gd name="connsiteX0" fmla="*/ 621134 w 1920875"/>
                  <a:gd name="connsiteY0" fmla="*/ 1129507 h 2259013"/>
                  <a:gd name="connsiteX1" fmla="*/ 1299741 w 1920875"/>
                  <a:gd name="connsiteY1" fmla="*/ 0 h 2259013"/>
                  <a:gd name="connsiteX2" fmla="*/ 1920875 w 1920875"/>
                  <a:gd name="connsiteY2" fmla="*/ 1129507 h 2259013"/>
                  <a:gd name="connsiteX3" fmla="*/ 1299741 w 1920875"/>
                  <a:gd name="connsiteY3" fmla="*/ 2259013 h 2259013"/>
                  <a:gd name="connsiteX4" fmla="*/ 0 w 1920875"/>
                  <a:gd name="connsiteY4" fmla="*/ 2259013 h 2259013"/>
                  <a:gd name="connsiteX5" fmla="*/ 621134 w 1920875"/>
                  <a:gd name="connsiteY5" fmla="*/ 1129507 h 22590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920875" h="2259013">
                    <a:moveTo>
                      <a:pt x="621134" y="1129507"/>
                    </a:moveTo>
                    <a:lnTo>
                      <a:pt x="1299741" y="0"/>
                    </a:lnTo>
                    <a:lnTo>
                      <a:pt x="1920875" y="1129507"/>
                    </a:lnTo>
                    <a:lnTo>
                      <a:pt x="1299741" y="2259013"/>
                    </a:lnTo>
                    <a:lnTo>
                      <a:pt x="0" y="2259013"/>
                    </a:lnTo>
                    <a:lnTo>
                      <a:pt x="621134" y="1129507"/>
                    </a:lnTo>
                    <a:close/>
                  </a:path>
                </a:pathLst>
              </a:custGeom>
              <a:solidFill>
                <a:srgbClr val="F5B005"/>
              </a:solidFill>
              <a:ln>
                <a:noFill/>
              </a:ln>
              <a:effectLst>
                <a:outerShdw blurRad="50800" dist="38100" dir="13500000" algn="br" rotWithShape="0">
                  <a:prstClr val="black">
                    <a:alpha val="40000"/>
                  </a:prstClr>
                </a:outerShdw>
              </a:effectLst>
              <a:scene3d>
                <a:camera prst="orthographicFront"/>
                <a:lightRig rig="threePt" dir="t"/>
              </a:scene3d>
              <a:sp3d>
                <a:bevelT/>
              </a:sp3d>
            </p:spPr>
            <p:txBody>
              <a:bodyPr vert="horz" wrap="square" lIns="91440" tIns="45720" rIns="91440" bIns="45720" numCol="1" rtlCol="0" anchor="ctr" anchorCtr="0" compatLnSpc="1">
                <a:prstTxWarp prst="textNoShape">
                  <a:avLst/>
                </a:prstTxWarp>
              </a:bodyPr>
              <a:lstStyle/>
              <a:p>
                <a:pPr algn="ctr"/>
                <a:endParaRPr lang="en-IN"/>
              </a:p>
            </p:txBody>
          </p:sp>
          <p:sp>
            <p:nvSpPr>
              <p:cNvPr id="31" name="Freeform: Shape 30">
                <a:extLst>
                  <a:ext uri="{FF2B5EF4-FFF2-40B4-BE49-F238E27FC236}">
                    <a16:creationId xmlns:a16="http://schemas.microsoft.com/office/drawing/2014/main" id="{8A89DF9C-FF9C-6DBF-86E8-BF397EE1D2EA}"/>
                  </a:ext>
                </a:extLst>
              </p:cNvPr>
              <p:cNvSpPr/>
              <p:nvPr/>
            </p:nvSpPr>
            <p:spPr bwMode="auto">
              <a:xfrm>
                <a:off x="2629586" y="1669140"/>
                <a:ext cx="1522661" cy="1790700"/>
              </a:xfrm>
              <a:custGeom>
                <a:avLst/>
                <a:gdLst>
                  <a:gd name="connsiteX0" fmla="*/ 0 w 1920875"/>
                  <a:gd name="connsiteY0" fmla="*/ 0 h 2259013"/>
                  <a:gd name="connsiteX1" fmla="*/ 1299741 w 1920875"/>
                  <a:gd name="connsiteY1" fmla="*/ 0 h 2259013"/>
                  <a:gd name="connsiteX2" fmla="*/ 1920875 w 1920875"/>
                  <a:gd name="connsiteY2" fmla="*/ 1129507 h 2259013"/>
                  <a:gd name="connsiteX3" fmla="*/ 1299741 w 1920875"/>
                  <a:gd name="connsiteY3" fmla="*/ 2259013 h 2259013"/>
                  <a:gd name="connsiteX4" fmla="*/ 0 w 1920875"/>
                  <a:gd name="connsiteY4" fmla="*/ 2259013 h 2259013"/>
                  <a:gd name="connsiteX5" fmla="*/ 621134 w 1920875"/>
                  <a:gd name="connsiteY5" fmla="*/ 1129507 h 22590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920875" h="2259013">
                    <a:moveTo>
                      <a:pt x="0" y="0"/>
                    </a:moveTo>
                    <a:lnTo>
                      <a:pt x="1299741" y="0"/>
                    </a:lnTo>
                    <a:lnTo>
                      <a:pt x="1920875" y="1129507"/>
                    </a:lnTo>
                    <a:lnTo>
                      <a:pt x="1299741" y="2259013"/>
                    </a:lnTo>
                    <a:lnTo>
                      <a:pt x="0" y="2259013"/>
                    </a:lnTo>
                    <a:lnTo>
                      <a:pt x="621134" y="1129507"/>
                    </a:lnTo>
                    <a:close/>
                  </a:path>
                </a:pathLst>
              </a:custGeom>
              <a:solidFill>
                <a:schemeClr val="accent3">
                  <a:lumMod val="75000"/>
                </a:schemeClr>
              </a:solidFill>
              <a:ln>
                <a:noFill/>
              </a:ln>
              <a:scene3d>
                <a:camera prst="orthographicFront"/>
                <a:lightRig rig="threePt" dir="t"/>
              </a:scene3d>
              <a:sp3d>
                <a:bevelT/>
              </a:sp3d>
            </p:spPr>
            <p:txBody>
              <a:bodyPr vert="horz" wrap="square" lIns="91440" tIns="45720" rIns="91440" bIns="45720" numCol="1" rtlCol="0" anchor="ctr" anchorCtr="0" compatLnSpc="1">
                <a:prstTxWarp prst="textNoShape">
                  <a:avLst/>
                </a:prstTxWarp>
                <a:noAutofit/>
              </a:bodyPr>
              <a:lstStyle/>
              <a:p>
                <a:pPr algn="ctr"/>
                <a:endParaRPr lang="en-IN"/>
              </a:p>
            </p:txBody>
          </p:sp>
          <p:sp>
            <p:nvSpPr>
              <p:cNvPr id="32" name="Arrow: Chevron 26">
                <a:extLst>
                  <a:ext uri="{FF2B5EF4-FFF2-40B4-BE49-F238E27FC236}">
                    <a16:creationId xmlns:a16="http://schemas.microsoft.com/office/drawing/2014/main" id="{CAD52875-29A2-2579-661A-83F81A150CCB}"/>
                  </a:ext>
                </a:extLst>
              </p:cNvPr>
              <p:cNvSpPr/>
              <p:nvPr/>
            </p:nvSpPr>
            <p:spPr bwMode="auto">
              <a:xfrm>
                <a:off x="2629586" y="1669140"/>
                <a:ext cx="1522661" cy="1790700"/>
              </a:xfrm>
              <a:custGeom>
                <a:avLst/>
                <a:gdLst>
                  <a:gd name="connsiteX0" fmla="*/ 0 w 1920875"/>
                  <a:gd name="connsiteY0" fmla="*/ 0 h 2259013"/>
                  <a:gd name="connsiteX1" fmla="*/ 1299741 w 1920875"/>
                  <a:gd name="connsiteY1" fmla="*/ 0 h 2259013"/>
                  <a:gd name="connsiteX2" fmla="*/ 1920875 w 1920875"/>
                  <a:gd name="connsiteY2" fmla="*/ 1129507 h 2259013"/>
                  <a:gd name="connsiteX3" fmla="*/ 1299741 w 1920875"/>
                  <a:gd name="connsiteY3" fmla="*/ 2259013 h 2259013"/>
                  <a:gd name="connsiteX4" fmla="*/ 0 w 1920875"/>
                  <a:gd name="connsiteY4" fmla="*/ 2259013 h 2259013"/>
                  <a:gd name="connsiteX5" fmla="*/ 621134 w 1920875"/>
                  <a:gd name="connsiteY5" fmla="*/ 1129507 h 2259013"/>
                  <a:gd name="connsiteX6" fmla="*/ 0 w 1920875"/>
                  <a:gd name="connsiteY6" fmla="*/ 0 h 2259013"/>
                  <a:gd name="connsiteX0" fmla="*/ 621134 w 1920875"/>
                  <a:gd name="connsiteY0" fmla="*/ 1129507 h 2259013"/>
                  <a:gd name="connsiteX1" fmla="*/ 1299741 w 1920875"/>
                  <a:gd name="connsiteY1" fmla="*/ 0 h 2259013"/>
                  <a:gd name="connsiteX2" fmla="*/ 1920875 w 1920875"/>
                  <a:gd name="connsiteY2" fmla="*/ 1129507 h 2259013"/>
                  <a:gd name="connsiteX3" fmla="*/ 1299741 w 1920875"/>
                  <a:gd name="connsiteY3" fmla="*/ 2259013 h 2259013"/>
                  <a:gd name="connsiteX4" fmla="*/ 0 w 1920875"/>
                  <a:gd name="connsiteY4" fmla="*/ 2259013 h 2259013"/>
                  <a:gd name="connsiteX5" fmla="*/ 621134 w 1920875"/>
                  <a:gd name="connsiteY5" fmla="*/ 1129507 h 22590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920875" h="2259013">
                    <a:moveTo>
                      <a:pt x="621134" y="1129507"/>
                    </a:moveTo>
                    <a:lnTo>
                      <a:pt x="1299741" y="0"/>
                    </a:lnTo>
                    <a:lnTo>
                      <a:pt x="1920875" y="1129507"/>
                    </a:lnTo>
                    <a:lnTo>
                      <a:pt x="1299741" y="2259013"/>
                    </a:lnTo>
                    <a:lnTo>
                      <a:pt x="0" y="2259013"/>
                    </a:lnTo>
                    <a:lnTo>
                      <a:pt x="621134" y="1129507"/>
                    </a:lnTo>
                    <a:close/>
                  </a:path>
                </a:pathLst>
              </a:custGeom>
              <a:solidFill>
                <a:schemeClr val="accent3"/>
              </a:solidFill>
              <a:ln>
                <a:noFill/>
              </a:ln>
              <a:effectLst>
                <a:outerShdw blurRad="50800" dist="38100" dir="13500000" algn="br" rotWithShape="0">
                  <a:prstClr val="black">
                    <a:alpha val="40000"/>
                  </a:prstClr>
                </a:outerShdw>
              </a:effectLst>
              <a:scene3d>
                <a:camera prst="orthographicFront"/>
                <a:lightRig rig="threePt" dir="t"/>
              </a:scene3d>
              <a:sp3d>
                <a:bevelT/>
              </a:sp3d>
            </p:spPr>
            <p:txBody>
              <a:bodyPr vert="horz" wrap="square" lIns="91440" tIns="45720" rIns="91440" bIns="45720" numCol="1" rtlCol="0" anchor="ctr" anchorCtr="0" compatLnSpc="1">
                <a:prstTxWarp prst="textNoShape">
                  <a:avLst/>
                </a:prstTxWarp>
              </a:bodyPr>
              <a:lstStyle/>
              <a:p>
                <a:pPr algn="ctr"/>
                <a:endParaRPr lang="en-IN"/>
              </a:p>
            </p:txBody>
          </p:sp>
          <p:sp>
            <p:nvSpPr>
              <p:cNvPr id="33" name="Freeform: Shape 32">
                <a:extLst>
                  <a:ext uri="{FF2B5EF4-FFF2-40B4-BE49-F238E27FC236}">
                    <a16:creationId xmlns:a16="http://schemas.microsoft.com/office/drawing/2014/main" id="{B5E2C7BC-65F3-847D-5D3C-E978AD16EBDF}"/>
                  </a:ext>
                </a:extLst>
              </p:cNvPr>
              <p:cNvSpPr/>
              <p:nvPr/>
            </p:nvSpPr>
            <p:spPr bwMode="auto">
              <a:xfrm>
                <a:off x="3838430" y="1669140"/>
                <a:ext cx="1522661" cy="1790700"/>
              </a:xfrm>
              <a:custGeom>
                <a:avLst/>
                <a:gdLst>
                  <a:gd name="connsiteX0" fmla="*/ 0 w 1920875"/>
                  <a:gd name="connsiteY0" fmla="*/ 0 h 2259013"/>
                  <a:gd name="connsiteX1" fmla="*/ 1299741 w 1920875"/>
                  <a:gd name="connsiteY1" fmla="*/ 0 h 2259013"/>
                  <a:gd name="connsiteX2" fmla="*/ 1920875 w 1920875"/>
                  <a:gd name="connsiteY2" fmla="*/ 1129507 h 2259013"/>
                  <a:gd name="connsiteX3" fmla="*/ 1299741 w 1920875"/>
                  <a:gd name="connsiteY3" fmla="*/ 2259013 h 2259013"/>
                  <a:gd name="connsiteX4" fmla="*/ 0 w 1920875"/>
                  <a:gd name="connsiteY4" fmla="*/ 2259013 h 2259013"/>
                  <a:gd name="connsiteX5" fmla="*/ 621134 w 1920875"/>
                  <a:gd name="connsiteY5" fmla="*/ 1129507 h 22590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920875" h="2259013">
                    <a:moveTo>
                      <a:pt x="0" y="0"/>
                    </a:moveTo>
                    <a:lnTo>
                      <a:pt x="1299741" y="0"/>
                    </a:lnTo>
                    <a:lnTo>
                      <a:pt x="1920875" y="1129507"/>
                    </a:lnTo>
                    <a:lnTo>
                      <a:pt x="1299741" y="2259013"/>
                    </a:lnTo>
                    <a:lnTo>
                      <a:pt x="0" y="2259013"/>
                    </a:lnTo>
                    <a:lnTo>
                      <a:pt x="621134" y="1129507"/>
                    </a:lnTo>
                    <a:close/>
                  </a:path>
                </a:pathLst>
              </a:custGeom>
              <a:solidFill>
                <a:srgbClr val="1F323B"/>
              </a:solidFill>
              <a:ln>
                <a:noFill/>
              </a:ln>
              <a:scene3d>
                <a:camera prst="orthographicFront"/>
                <a:lightRig rig="threePt" dir="t"/>
              </a:scene3d>
              <a:sp3d>
                <a:bevelT/>
              </a:sp3d>
            </p:spPr>
            <p:txBody>
              <a:bodyPr vert="horz" wrap="square" lIns="91440" tIns="45720" rIns="91440" bIns="45720" numCol="1" rtlCol="0" anchor="ctr" anchorCtr="0" compatLnSpc="1">
                <a:prstTxWarp prst="textNoShape">
                  <a:avLst/>
                </a:prstTxWarp>
                <a:noAutofit/>
              </a:bodyPr>
              <a:lstStyle/>
              <a:p>
                <a:pPr algn="ctr"/>
                <a:endParaRPr lang="en-IN"/>
              </a:p>
            </p:txBody>
          </p:sp>
          <p:sp>
            <p:nvSpPr>
              <p:cNvPr id="34" name="Arrow: Chevron 26">
                <a:extLst>
                  <a:ext uri="{FF2B5EF4-FFF2-40B4-BE49-F238E27FC236}">
                    <a16:creationId xmlns:a16="http://schemas.microsoft.com/office/drawing/2014/main" id="{92179DD4-EF51-44EC-8162-056BAB4043F1}"/>
                  </a:ext>
                </a:extLst>
              </p:cNvPr>
              <p:cNvSpPr/>
              <p:nvPr/>
            </p:nvSpPr>
            <p:spPr bwMode="auto">
              <a:xfrm>
                <a:off x="3838430" y="1669140"/>
                <a:ext cx="1522661" cy="1790700"/>
              </a:xfrm>
              <a:custGeom>
                <a:avLst/>
                <a:gdLst>
                  <a:gd name="connsiteX0" fmla="*/ 0 w 1920875"/>
                  <a:gd name="connsiteY0" fmla="*/ 0 h 2259013"/>
                  <a:gd name="connsiteX1" fmla="*/ 1299741 w 1920875"/>
                  <a:gd name="connsiteY1" fmla="*/ 0 h 2259013"/>
                  <a:gd name="connsiteX2" fmla="*/ 1920875 w 1920875"/>
                  <a:gd name="connsiteY2" fmla="*/ 1129507 h 2259013"/>
                  <a:gd name="connsiteX3" fmla="*/ 1299741 w 1920875"/>
                  <a:gd name="connsiteY3" fmla="*/ 2259013 h 2259013"/>
                  <a:gd name="connsiteX4" fmla="*/ 0 w 1920875"/>
                  <a:gd name="connsiteY4" fmla="*/ 2259013 h 2259013"/>
                  <a:gd name="connsiteX5" fmla="*/ 621134 w 1920875"/>
                  <a:gd name="connsiteY5" fmla="*/ 1129507 h 2259013"/>
                  <a:gd name="connsiteX6" fmla="*/ 0 w 1920875"/>
                  <a:gd name="connsiteY6" fmla="*/ 0 h 2259013"/>
                  <a:gd name="connsiteX0" fmla="*/ 621134 w 1920875"/>
                  <a:gd name="connsiteY0" fmla="*/ 1129507 h 2259013"/>
                  <a:gd name="connsiteX1" fmla="*/ 1299741 w 1920875"/>
                  <a:gd name="connsiteY1" fmla="*/ 0 h 2259013"/>
                  <a:gd name="connsiteX2" fmla="*/ 1920875 w 1920875"/>
                  <a:gd name="connsiteY2" fmla="*/ 1129507 h 2259013"/>
                  <a:gd name="connsiteX3" fmla="*/ 1299741 w 1920875"/>
                  <a:gd name="connsiteY3" fmla="*/ 2259013 h 2259013"/>
                  <a:gd name="connsiteX4" fmla="*/ 0 w 1920875"/>
                  <a:gd name="connsiteY4" fmla="*/ 2259013 h 2259013"/>
                  <a:gd name="connsiteX5" fmla="*/ 621134 w 1920875"/>
                  <a:gd name="connsiteY5" fmla="*/ 1129507 h 22590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920875" h="2259013">
                    <a:moveTo>
                      <a:pt x="621134" y="1129507"/>
                    </a:moveTo>
                    <a:lnTo>
                      <a:pt x="1299741" y="0"/>
                    </a:lnTo>
                    <a:lnTo>
                      <a:pt x="1920875" y="1129507"/>
                    </a:lnTo>
                    <a:lnTo>
                      <a:pt x="1299741" y="2259013"/>
                    </a:lnTo>
                    <a:lnTo>
                      <a:pt x="0" y="2259013"/>
                    </a:lnTo>
                    <a:lnTo>
                      <a:pt x="621134" y="1129507"/>
                    </a:lnTo>
                    <a:close/>
                  </a:path>
                </a:pathLst>
              </a:custGeom>
              <a:solidFill>
                <a:srgbClr val="1F323B"/>
              </a:solidFill>
              <a:ln>
                <a:noFill/>
              </a:ln>
              <a:effectLst>
                <a:outerShdw blurRad="50800" dist="38100" dir="13500000" algn="br" rotWithShape="0">
                  <a:prstClr val="black">
                    <a:alpha val="40000"/>
                  </a:prstClr>
                </a:outerShdw>
              </a:effectLst>
              <a:scene3d>
                <a:camera prst="orthographicFront"/>
                <a:lightRig rig="threePt" dir="t"/>
              </a:scene3d>
              <a:sp3d>
                <a:bevelT/>
              </a:sp3d>
            </p:spPr>
            <p:txBody>
              <a:bodyPr vert="horz" wrap="square" lIns="91440" tIns="45720" rIns="91440" bIns="45720" numCol="1" rtlCol="0" anchor="ctr" anchorCtr="0" compatLnSpc="1">
                <a:prstTxWarp prst="textNoShape">
                  <a:avLst/>
                </a:prstTxWarp>
              </a:bodyPr>
              <a:lstStyle/>
              <a:p>
                <a:pPr algn="ctr"/>
                <a:endParaRPr lang="en-IN"/>
              </a:p>
            </p:txBody>
          </p:sp>
          <p:sp>
            <p:nvSpPr>
              <p:cNvPr id="35" name="TextBox 34">
                <a:extLst>
                  <a:ext uri="{FF2B5EF4-FFF2-40B4-BE49-F238E27FC236}">
                    <a16:creationId xmlns:a16="http://schemas.microsoft.com/office/drawing/2014/main" id="{119343EB-CAE9-AF72-765C-B460612303F8}"/>
                  </a:ext>
                </a:extLst>
              </p:cNvPr>
              <p:cNvSpPr txBox="1"/>
              <p:nvPr/>
            </p:nvSpPr>
            <p:spPr>
              <a:xfrm>
                <a:off x="5346046" y="1809736"/>
                <a:ext cx="373478" cy="329439"/>
              </a:xfrm>
              <a:prstGeom prst="rect">
                <a:avLst/>
              </a:prstGeom>
              <a:noFill/>
            </p:spPr>
            <p:txBody>
              <a:bodyPr wrap="none" rtlCol="0" anchor="ctr">
                <a:spAutoFit/>
              </a:bodyPr>
              <a:lstStyle/>
              <a:p>
                <a:pPr algn="ctr"/>
                <a:r>
                  <a:rPr lang="en-IN" b="1">
                    <a:solidFill>
                      <a:schemeClr val="bg1"/>
                    </a:solidFill>
                    <a:cs typeface="Arial" pitchFamily="34" charset="0"/>
                  </a:rPr>
                  <a:t>05</a:t>
                </a:r>
              </a:p>
            </p:txBody>
          </p:sp>
          <p:sp>
            <p:nvSpPr>
              <p:cNvPr id="36" name="TextBox 35">
                <a:extLst>
                  <a:ext uri="{FF2B5EF4-FFF2-40B4-BE49-F238E27FC236}">
                    <a16:creationId xmlns:a16="http://schemas.microsoft.com/office/drawing/2014/main" id="{77E3AB03-1C5D-DACE-D887-0CE89066A2F3}"/>
                  </a:ext>
                </a:extLst>
              </p:cNvPr>
              <p:cNvSpPr txBox="1"/>
              <p:nvPr/>
            </p:nvSpPr>
            <p:spPr>
              <a:xfrm>
                <a:off x="5361406" y="2612966"/>
                <a:ext cx="946784" cy="521611"/>
              </a:xfrm>
              <a:prstGeom prst="rect">
                <a:avLst/>
              </a:prstGeom>
              <a:noFill/>
            </p:spPr>
            <p:txBody>
              <a:bodyPr wrap="square" anchor="ctr">
                <a:spAutoFit/>
              </a:bodyPr>
              <a:lstStyle/>
              <a:p>
                <a:pPr algn="ctr"/>
                <a:r>
                  <a:rPr lang="en-IN" sz="1600" b="1">
                    <a:solidFill>
                      <a:schemeClr val="bg1"/>
                    </a:solidFill>
                  </a:rPr>
                  <a:t>Sample Headline</a:t>
                </a:r>
              </a:p>
            </p:txBody>
          </p:sp>
          <p:sp>
            <p:nvSpPr>
              <p:cNvPr id="37" name="TextBox 36">
                <a:extLst>
                  <a:ext uri="{FF2B5EF4-FFF2-40B4-BE49-F238E27FC236}">
                    <a16:creationId xmlns:a16="http://schemas.microsoft.com/office/drawing/2014/main" id="{641F5EE3-0A8E-F880-61BE-A19873CFDB9B}"/>
                  </a:ext>
                </a:extLst>
              </p:cNvPr>
              <p:cNvSpPr txBox="1"/>
              <p:nvPr/>
            </p:nvSpPr>
            <p:spPr>
              <a:xfrm>
                <a:off x="6576191" y="1809736"/>
                <a:ext cx="373478" cy="329439"/>
              </a:xfrm>
              <a:prstGeom prst="rect">
                <a:avLst/>
              </a:prstGeom>
              <a:noFill/>
            </p:spPr>
            <p:txBody>
              <a:bodyPr wrap="none" rtlCol="0" anchor="ctr">
                <a:spAutoFit/>
              </a:bodyPr>
              <a:lstStyle/>
              <a:p>
                <a:pPr algn="ctr"/>
                <a:r>
                  <a:rPr lang="en-IN" b="1">
                    <a:solidFill>
                      <a:schemeClr val="bg1"/>
                    </a:solidFill>
                    <a:cs typeface="Arial" pitchFamily="34" charset="0"/>
                  </a:rPr>
                  <a:t>06</a:t>
                </a:r>
              </a:p>
            </p:txBody>
          </p:sp>
          <p:sp>
            <p:nvSpPr>
              <p:cNvPr id="38" name="TextBox 37">
                <a:extLst>
                  <a:ext uri="{FF2B5EF4-FFF2-40B4-BE49-F238E27FC236}">
                    <a16:creationId xmlns:a16="http://schemas.microsoft.com/office/drawing/2014/main" id="{317D38FA-EF41-A73F-9EEB-54224B405CB8}"/>
                  </a:ext>
                </a:extLst>
              </p:cNvPr>
              <p:cNvSpPr txBox="1"/>
              <p:nvPr/>
            </p:nvSpPr>
            <p:spPr>
              <a:xfrm>
                <a:off x="6570250" y="2612966"/>
                <a:ext cx="946784" cy="521611"/>
              </a:xfrm>
              <a:prstGeom prst="rect">
                <a:avLst/>
              </a:prstGeom>
              <a:noFill/>
            </p:spPr>
            <p:txBody>
              <a:bodyPr wrap="square" anchor="ctr">
                <a:spAutoFit/>
              </a:bodyPr>
              <a:lstStyle/>
              <a:p>
                <a:pPr algn="ctr"/>
                <a:r>
                  <a:rPr lang="en-IN" sz="1600" b="1">
                    <a:solidFill>
                      <a:schemeClr val="bg1"/>
                    </a:solidFill>
                  </a:rPr>
                  <a:t>Sample Headline</a:t>
                </a:r>
              </a:p>
            </p:txBody>
          </p:sp>
          <p:sp>
            <p:nvSpPr>
              <p:cNvPr id="41" name="TextBox 40">
                <a:extLst>
                  <a:ext uri="{FF2B5EF4-FFF2-40B4-BE49-F238E27FC236}">
                    <a16:creationId xmlns:a16="http://schemas.microsoft.com/office/drawing/2014/main" id="{7054D648-631D-2949-3724-9AA2C2CB6036}"/>
                  </a:ext>
                </a:extLst>
              </p:cNvPr>
              <p:cNvSpPr txBox="1"/>
              <p:nvPr/>
            </p:nvSpPr>
            <p:spPr>
              <a:xfrm>
                <a:off x="7799848" y="1809736"/>
                <a:ext cx="373478" cy="329439"/>
              </a:xfrm>
              <a:prstGeom prst="rect">
                <a:avLst/>
              </a:prstGeom>
              <a:noFill/>
            </p:spPr>
            <p:txBody>
              <a:bodyPr wrap="none" rtlCol="0" anchor="ctr">
                <a:spAutoFit/>
              </a:bodyPr>
              <a:lstStyle/>
              <a:p>
                <a:pPr algn="ctr"/>
                <a:r>
                  <a:rPr lang="en-IN" b="1">
                    <a:solidFill>
                      <a:schemeClr val="bg1"/>
                    </a:solidFill>
                    <a:cs typeface="Arial" pitchFamily="34" charset="0"/>
                  </a:rPr>
                  <a:t>07</a:t>
                </a:r>
              </a:p>
            </p:txBody>
          </p:sp>
          <p:sp>
            <p:nvSpPr>
              <p:cNvPr id="42" name="Freeform 158">
                <a:extLst>
                  <a:ext uri="{FF2B5EF4-FFF2-40B4-BE49-F238E27FC236}">
                    <a16:creationId xmlns:a16="http://schemas.microsoft.com/office/drawing/2014/main" id="{1BD593B3-BA42-95E2-3AF3-2A7DF92441A2}"/>
                  </a:ext>
                </a:extLst>
              </p:cNvPr>
              <p:cNvSpPr>
                <a:spLocks noChangeAspect="1" noEditPoints="1"/>
              </p:cNvSpPr>
              <p:nvPr/>
            </p:nvSpPr>
            <p:spPr bwMode="auto">
              <a:xfrm>
                <a:off x="7109867" y="2149311"/>
                <a:ext cx="314466" cy="360000"/>
              </a:xfrm>
              <a:custGeom>
                <a:avLst/>
                <a:gdLst>
                  <a:gd name="T0" fmla="*/ 101 w 108"/>
                  <a:gd name="T1" fmla="*/ 19 h 123"/>
                  <a:gd name="T2" fmla="*/ 96 w 108"/>
                  <a:gd name="T3" fmla="*/ 5 h 123"/>
                  <a:gd name="T4" fmla="*/ 89 w 108"/>
                  <a:gd name="T5" fmla="*/ 0 h 123"/>
                  <a:gd name="T6" fmla="*/ 20 w 108"/>
                  <a:gd name="T7" fmla="*/ 0 h 123"/>
                  <a:gd name="T8" fmla="*/ 12 w 108"/>
                  <a:gd name="T9" fmla="*/ 5 h 123"/>
                  <a:gd name="T10" fmla="*/ 8 w 108"/>
                  <a:gd name="T11" fmla="*/ 19 h 123"/>
                  <a:gd name="T12" fmla="*/ 0 w 108"/>
                  <a:gd name="T13" fmla="*/ 27 h 123"/>
                  <a:gd name="T14" fmla="*/ 0 w 108"/>
                  <a:gd name="T15" fmla="*/ 39 h 123"/>
                  <a:gd name="T16" fmla="*/ 8 w 108"/>
                  <a:gd name="T17" fmla="*/ 46 h 123"/>
                  <a:gd name="T18" fmla="*/ 12 w 108"/>
                  <a:gd name="T19" fmla="*/ 46 h 123"/>
                  <a:gd name="T20" fmla="*/ 12 w 108"/>
                  <a:gd name="T21" fmla="*/ 47 h 123"/>
                  <a:gd name="T22" fmla="*/ 20 w 108"/>
                  <a:gd name="T23" fmla="*/ 116 h 123"/>
                  <a:gd name="T24" fmla="*/ 27 w 108"/>
                  <a:gd name="T25" fmla="*/ 123 h 123"/>
                  <a:gd name="T26" fmla="*/ 81 w 108"/>
                  <a:gd name="T27" fmla="*/ 123 h 123"/>
                  <a:gd name="T28" fmla="*/ 89 w 108"/>
                  <a:gd name="T29" fmla="*/ 116 h 123"/>
                  <a:gd name="T30" fmla="*/ 96 w 108"/>
                  <a:gd name="T31" fmla="*/ 47 h 123"/>
                  <a:gd name="T32" fmla="*/ 96 w 108"/>
                  <a:gd name="T33" fmla="*/ 46 h 123"/>
                  <a:gd name="T34" fmla="*/ 100 w 108"/>
                  <a:gd name="T35" fmla="*/ 46 h 123"/>
                  <a:gd name="T36" fmla="*/ 108 w 108"/>
                  <a:gd name="T37" fmla="*/ 39 h 123"/>
                  <a:gd name="T38" fmla="*/ 108 w 108"/>
                  <a:gd name="T39" fmla="*/ 27 h 123"/>
                  <a:gd name="T40" fmla="*/ 101 w 108"/>
                  <a:gd name="T41" fmla="*/ 19 h 123"/>
                  <a:gd name="T42" fmla="*/ 20 w 108"/>
                  <a:gd name="T43" fmla="*/ 8 h 123"/>
                  <a:gd name="T44" fmla="*/ 89 w 108"/>
                  <a:gd name="T45" fmla="*/ 8 h 123"/>
                  <a:gd name="T46" fmla="*/ 92 w 108"/>
                  <a:gd name="T47" fmla="*/ 19 h 123"/>
                  <a:gd name="T48" fmla="*/ 16 w 108"/>
                  <a:gd name="T49" fmla="*/ 19 h 123"/>
                  <a:gd name="T50" fmla="*/ 20 w 108"/>
                  <a:gd name="T51" fmla="*/ 8 h 123"/>
                  <a:gd name="T52" fmla="*/ 81 w 108"/>
                  <a:gd name="T53" fmla="*/ 115 h 123"/>
                  <a:gd name="T54" fmla="*/ 27 w 108"/>
                  <a:gd name="T55" fmla="*/ 115 h 123"/>
                  <a:gd name="T56" fmla="*/ 26 w 108"/>
                  <a:gd name="T57" fmla="*/ 104 h 123"/>
                  <a:gd name="T58" fmla="*/ 82 w 108"/>
                  <a:gd name="T59" fmla="*/ 104 h 123"/>
                  <a:gd name="T60" fmla="*/ 81 w 108"/>
                  <a:gd name="T61" fmla="*/ 115 h 123"/>
                  <a:gd name="T62" fmla="*/ 83 w 108"/>
                  <a:gd name="T63" fmla="*/ 100 h 123"/>
                  <a:gd name="T64" fmla="*/ 26 w 108"/>
                  <a:gd name="T65" fmla="*/ 100 h 123"/>
                  <a:gd name="T66" fmla="*/ 21 w 108"/>
                  <a:gd name="T67" fmla="*/ 62 h 123"/>
                  <a:gd name="T68" fmla="*/ 87 w 108"/>
                  <a:gd name="T69" fmla="*/ 62 h 123"/>
                  <a:gd name="T70" fmla="*/ 83 w 108"/>
                  <a:gd name="T71" fmla="*/ 100 h 123"/>
                  <a:gd name="T72" fmla="*/ 87 w 108"/>
                  <a:gd name="T73" fmla="*/ 58 h 123"/>
                  <a:gd name="T74" fmla="*/ 21 w 108"/>
                  <a:gd name="T75" fmla="*/ 58 h 123"/>
                  <a:gd name="T76" fmla="*/ 20 w 108"/>
                  <a:gd name="T77" fmla="*/ 46 h 123"/>
                  <a:gd name="T78" fmla="*/ 89 w 108"/>
                  <a:gd name="T79" fmla="*/ 46 h 123"/>
                  <a:gd name="T80" fmla="*/ 87 w 108"/>
                  <a:gd name="T81" fmla="*/ 58 h 123"/>
                  <a:gd name="T82" fmla="*/ 100 w 108"/>
                  <a:gd name="T83" fmla="*/ 39 h 123"/>
                  <a:gd name="T84" fmla="*/ 8 w 108"/>
                  <a:gd name="T85" fmla="*/ 39 h 123"/>
                  <a:gd name="T86" fmla="*/ 8 w 108"/>
                  <a:gd name="T87" fmla="*/ 27 h 123"/>
                  <a:gd name="T88" fmla="*/ 100 w 108"/>
                  <a:gd name="T89" fmla="*/ 27 h 123"/>
                  <a:gd name="T90" fmla="*/ 100 w 108"/>
                  <a:gd name="T91" fmla="*/ 39 h 123"/>
                  <a:gd name="T92" fmla="*/ 100 w 108"/>
                  <a:gd name="T93" fmla="*/ 39 h 123"/>
                  <a:gd name="T94" fmla="*/ 100 w 108"/>
                  <a:gd name="T95" fmla="*/ 39 h 123"/>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108" h="123">
                    <a:moveTo>
                      <a:pt x="101" y="19"/>
                    </a:moveTo>
                    <a:cubicBezTo>
                      <a:pt x="96" y="5"/>
                      <a:pt x="96" y="5"/>
                      <a:pt x="96" y="5"/>
                    </a:cubicBezTo>
                    <a:cubicBezTo>
                      <a:pt x="95" y="2"/>
                      <a:pt x="92" y="0"/>
                      <a:pt x="89" y="0"/>
                    </a:cubicBezTo>
                    <a:cubicBezTo>
                      <a:pt x="20" y="0"/>
                      <a:pt x="20" y="0"/>
                      <a:pt x="20" y="0"/>
                    </a:cubicBezTo>
                    <a:cubicBezTo>
                      <a:pt x="16" y="0"/>
                      <a:pt x="13" y="2"/>
                      <a:pt x="12" y="5"/>
                    </a:cubicBezTo>
                    <a:cubicBezTo>
                      <a:pt x="8" y="19"/>
                      <a:pt x="8" y="19"/>
                      <a:pt x="8" y="19"/>
                    </a:cubicBezTo>
                    <a:cubicBezTo>
                      <a:pt x="4" y="20"/>
                      <a:pt x="0" y="23"/>
                      <a:pt x="0" y="27"/>
                    </a:cubicBezTo>
                    <a:cubicBezTo>
                      <a:pt x="0" y="39"/>
                      <a:pt x="0" y="39"/>
                      <a:pt x="0" y="39"/>
                    </a:cubicBezTo>
                    <a:cubicBezTo>
                      <a:pt x="0" y="43"/>
                      <a:pt x="4" y="46"/>
                      <a:pt x="8" y="46"/>
                    </a:cubicBezTo>
                    <a:cubicBezTo>
                      <a:pt x="12" y="46"/>
                      <a:pt x="12" y="46"/>
                      <a:pt x="12" y="46"/>
                    </a:cubicBezTo>
                    <a:cubicBezTo>
                      <a:pt x="12" y="47"/>
                      <a:pt x="12" y="47"/>
                      <a:pt x="12" y="47"/>
                    </a:cubicBezTo>
                    <a:cubicBezTo>
                      <a:pt x="20" y="116"/>
                      <a:pt x="20" y="116"/>
                      <a:pt x="20" y="116"/>
                    </a:cubicBezTo>
                    <a:cubicBezTo>
                      <a:pt x="20" y="120"/>
                      <a:pt x="23" y="123"/>
                      <a:pt x="27" y="123"/>
                    </a:cubicBezTo>
                    <a:cubicBezTo>
                      <a:pt x="81" y="123"/>
                      <a:pt x="81" y="123"/>
                      <a:pt x="81" y="123"/>
                    </a:cubicBezTo>
                    <a:cubicBezTo>
                      <a:pt x="85" y="123"/>
                      <a:pt x="88" y="120"/>
                      <a:pt x="89" y="116"/>
                    </a:cubicBezTo>
                    <a:cubicBezTo>
                      <a:pt x="96" y="47"/>
                      <a:pt x="96" y="47"/>
                      <a:pt x="96" y="47"/>
                    </a:cubicBezTo>
                    <a:cubicBezTo>
                      <a:pt x="96" y="46"/>
                      <a:pt x="96" y="46"/>
                      <a:pt x="96" y="46"/>
                    </a:cubicBezTo>
                    <a:cubicBezTo>
                      <a:pt x="100" y="46"/>
                      <a:pt x="100" y="46"/>
                      <a:pt x="100" y="46"/>
                    </a:cubicBezTo>
                    <a:cubicBezTo>
                      <a:pt x="104" y="46"/>
                      <a:pt x="108" y="43"/>
                      <a:pt x="108" y="39"/>
                    </a:cubicBezTo>
                    <a:cubicBezTo>
                      <a:pt x="108" y="27"/>
                      <a:pt x="108" y="27"/>
                      <a:pt x="108" y="27"/>
                    </a:cubicBezTo>
                    <a:cubicBezTo>
                      <a:pt x="108" y="23"/>
                      <a:pt x="105" y="20"/>
                      <a:pt x="101" y="19"/>
                    </a:cubicBezTo>
                    <a:close/>
                    <a:moveTo>
                      <a:pt x="20" y="8"/>
                    </a:moveTo>
                    <a:cubicBezTo>
                      <a:pt x="89" y="8"/>
                      <a:pt x="89" y="8"/>
                      <a:pt x="89" y="8"/>
                    </a:cubicBezTo>
                    <a:cubicBezTo>
                      <a:pt x="92" y="19"/>
                      <a:pt x="92" y="19"/>
                      <a:pt x="92" y="19"/>
                    </a:cubicBezTo>
                    <a:cubicBezTo>
                      <a:pt x="16" y="19"/>
                      <a:pt x="16" y="19"/>
                      <a:pt x="16" y="19"/>
                    </a:cubicBezTo>
                    <a:lnTo>
                      <a:pt x="20" y="8"/>
                    </a:lnTo>
                    <a:close/>
                    <a:moveTo>
                      <a:pt x="81" y="115"/>
                    </a:moveTo>
                    <a:cubicBezTo>
                      <a:pt x="27" y="115"/>
                      <a:pt x="27" y="115"/>
                      <a:pt x="27" y="115"/>
                    </a:cubicBezTo>
                    <a:cubicBezTo>
                      <a:pt x="26" y="104"/>
                      <a:pt x="26" y="104"/>
                      <a:pt x="26" y="104"/>
                    </a:cubicBezTo>
                    <a:cubicBezTo>
                      <a:pt x="82" y="104"/>
                      <a:pt x="82" y="104"/>
                      <a:pt x="82" y="104"/>
                    </a:cubicBezTo>
                    <a:lnTo>
                      <a:pt x="81" y="115"/>
                    </a:lnTo>
                    <a:close/>
                    <a:moveTo>
                      <a:pt x="83" y="100"/>
                    </a:moveTo>
                    <a:cubicBezTo>
                      <a:pt x="26" y="100"/>
                      <a:pt x="26" y="100"/>
                      <a:pt x="26" y="100"/>
                    </a:cubicBezTo>
                    <a:cubicBezTo>
                      <a:pt x="21" y="62"/>
                      <a:pt x="21" y="62"/>
                      <a:pt x="21" y="62"/>
                    </a:cubicBezTo>
                    <a:cubicBezTo>
                      <a:pt x="87" y="62"/>
                      <a:pt x="87" y="62"/>
                      <a:pt x="87" y="62"/>
                    </a:cubicBezTo>
                    <a:lnTo>
                      <a:pt x="83" y="100"/>
                    </a:lnTo>
                    <a:close/>
                    <a:moveTo>
                      <a:pt x="87" y="58"/>
                    </a:moveTo>
                    <a:cubicBezTo>
                      <a:pt x="21" y="58"/>
                      <a:pt x="21" y="58"/>
                      <a:pt x="21" y="58"/>
                    </a:cubicBezTo>
                    <a:cubicBezTo>
                      <a:pt x="20" y="46"/>
                      <a:pt x="20" y="46"/>
                      <a:pt x="20" y="46"/>
                    </a:cubicBezTo>
                    <a:cubicBezTo>
                      <a:pt x="89" y="46"/>
                      <a:pt x="89" y="46"/>
                      <a:pt x="89" y="46"/>
                    </a:cubicBezTo>
                    <a:lnTo>
                      <a:pt x="87" y="58"/>
                    </a:lnTo>
                    <a:close/>
                    <a:moveTo>
                      <a:pt x="100" y="39"/>
                    </a:moveTo>
                    <a:cubicBezTo>
                      <a:pt x="8" y="39"/>
                      <a:pt x="8" y="39"/>
                      <a:pt x="8" y="39"/>
                    </a:cubicBezTo>
                    <a:cubicBezTo>
                      <a:pt x="8" y="27"/>
                      <a:pt x="8" y="27"/>
                      <a:pt x="8" y="27"/>
                    </a:cubicBezTo>
                    <a:cubicBezTo>
                      <a:pt x="100" y="27"/>
                      <a:pt x="100" y="27"/>
                      <a:pt x="100" y="27"/>
                    </a:cubicBezTo>
                    <a:lnTo>
                      <a:pt x="100" y="39"/>
                    </a:lnTo>
                    <a:close/>
                    <a:moveTo>
                      <a:pt x="100" y="39"/>
                    </a:moveTo>
                    <a:cubicBezTo>
                      <a:pt x="100" y="39"/>
                      <a:pt x="100" y="39"/>
                      <a:pt x="100" y="39"/>
                    </a:cubicBezTo>
                  </a:path>
                </a:pathLst>
              </a:custGeom>
              <a:solidFill>
                <a:schemeClr val="bg1"/>
              </a:solidFill>
              <a:ln>
                <a:noFill/>
              </a:ln>
            </p:spPr>
            <p:txBody>
              <a:bodyPr anchor="ctr"/>
              <a:lstStyle/>
              <a:p>
                <a:endParaRPr lang="en-US"/>
              </a:p>
            </p:txBody>
          </p:sp>
          <p:sp>
            <p:nvSpPr>
              <p:cNvPr id="43" name="Freeform 101">
                <a:extLst>
                  <a:ext uri="{FF2B5EF4-FFF2-40B4-BE49-F238E27FC236}">
                    <a16:creationId xmlns:a16="http://schemas.microsoft.com/office/drawing/2014/main" id="{480200BB-3323-3A55-376C-875D66B00696}"/>
                  </a:ext>
                </a:extLst>
              </p:cNvPr>
              <p:cNvSpPr>
                <a:spLocks noChangeAspect="1" noEditPoints="1"/>
              </p:cNvSpPr>
              <p:nvPr/>
            </p:nvSpPr>
            <p:spPr bwMode="auto">
              <a:xfrm>
                <a:off x="5878965" y="2149311"/>
                <a:ext cx="358583" cy="360000"/>
              </a:xfrm>
              <a:custGeom>
                <a:avLst/>
                <a:gdLst>
                  <a:gd name="T0" fmla="*/ 120 w 123"/>
                  <a:gd name="T1" fmla="*/ 2 h 123"/>
                  <a:gd name="T2" fmla="*/ 115 w 123"/>
                  <a:gd name="T3" fmla="*/ 0 h 123"/>
                  <a:gd name="T4" fmla="*/ 114 w 123"/>
                  <a:gd name="T5" fmla="*/ 0 h 123"/>
                  <a:gd name="T6" fmla="*/ 49 w 123"/>
                  <a:gd name="T7" fmla="*/ 12 h 123"/>
                  <a:gd name="T8" fmla="*/ 43 w 123"/>
                  <a:gd name="T9" fmla="*/ 19 h 123"/>
                  <a:gd name="T10" fmla="*/ 43 w 123"/>
                  <a:gd name="T11" fmla="*/ 85 h 123"/>
                  <a:gd name="T12" fmla="*/ 28 w 123"/>
                  <a:gd name="T13" fmla="*/ 81 h 123"/>
                  <a:gd name="T14" fmla="*/ 18 w 123"/>
                  <a:gd name="T15" fmla="*/ 82 h 123"/>
                  <a:gd name="T16" fmla="*/ 2 w 123"/>
                  <a:gd name="T17" fmla="*/ 96 h 123"/>
                  <a:gd name="T18" fmla="*/ 2 w 123"/>
                  <a:gd name="T19" fmla="*/ 110 h 123"/>
                  <a:gd name="T20" fmla="*/ 23 w 123"/>
                  <a:gd name="T21" fmla="*/ 123 h 123"/>
                  <a:gd name="T22" fmla="*/ 32 w 123"/>
                  <a:gd name="T23" fmla="*/ 121 h 123"/>
                  <a:gd name="T24" fmla="*/ 48 w 123"/>
                  <a:gd name="T25" fmla="*/ 108 h 123"/>
                  <a:gd name="T26" fmla="*/ 50 w 123"/>
                  <a:gd name="T27" fmla="*/ 100 h 123"/>
                  <a:gd name="T28" fmla="*/ 50 w 123"/>
                  <a:gd name="T29" fmla="*/ 100 h 123"/>
                  <a:gd name="T30" fmla="*/ 50 w 123"/>
                  <a:gd name="T31" fmla="*/ 38 h 123"/>
                  <a:gd name="T32" fmla="*/ 52 w 123"/>
                  <a:gd name="T33" fmla="*/ 38 h 123"/>
                  <a:gd name="T34" fmla="*/ 115 w 123"/>
                  <a:gd name="T35" fmla="*/ 27 h 123"/>
                  <a:gd name="T36" fmla="*/ 115 w 123"/>
                  <a:gd name="T37" fmla="*/ 74 h 123"/>
                  <a:gd name="T38" fmla="*/ 101 w 123"/>
                  <a:gd name="T39" fmla="*/ 69 h 123"/>
                  <a:gd name="T40" fmla="*/ 91 w 123"/>
                  <a:gd name="T41" fmla="*/ 71 h 123"/>
                  <a:gd name="T42" fmla="*/ 75 w 123"/>
                  <a:gd name="T43" fmla="*/ 84 h 123"/>
                  <a:gd name="T44" fmla="*/ 74 w 123"/>
                  <a:gd name="T45" fmla="*/ 98 h 123"/>
                  <a:gd name="T46" fmla="*/ 96 w 123"/>
                  <a:gd name="T47" fmla="*/ 111 h 123"/>
                  <a:gd name="T48" fmla="*/ 105 w 123"/>
                  <a:gd name="T49" fmla="*/ 110 h 123"/>
                  <a:gd name="T50" fmla="*/ 121 w 123"/>
                  <a:gd name="T51" fmla="*/ 96 h 123"/>
                  <a:gd name="T52" fmla="*/ 123 w 123"/>
                  <a:gd name="T53" fmla="*/ 88 h 123"/>
                  <a:gd name="T54" fmla="*/ 123 w 123"/>
                  <a:gd name="T55" fmla="*/ 88 h 123"/>
                  <a:gd name="T56" fmla="*/ 123 w 123"/>
                  <a:gd name="T57" fmla="*/ 8 h 123"/>
                  <a:gd name="T58" fmla="*/ 120 w 123"/>
                  <a:gd name="T59" fmla="*/ 2 h 123"/>
                  <a:gd name="T60" fmla="*/ 30 w 123"/>
                  <a:gd name="T61" fmla="*/ 114 h 123"/>
                  <a:gd name="T62" fmla="*/ 9 w 123"/>
                  <a:gd name="T63" fmla="*/ 107 h 123"/>
                  <a:gd name="T64" fmla="*/ 21 w 123"/>
                  <a:gd name="T65" fmla="*/ 89 h 123"/>
                  <a:gd name="T66" fmla="*/ 42 w 123"/>
                  <a:gd name="T67" fmla="*/ 96 h 123"/>
                  <a:gd name="T68" fmla="*/ 30 w 123"/>
                  <a:gd name="T69" fmla="*/ 114 h 123"/>
                  <a:gd name="T70" fmla="*/ 115 w 123"/>
                  <a:gd name="T71" fmla="*/ 19 h 123"/>
                  <a:gd name="T72" fmla="*/ 50 w 123"/>
                  <a:gd name="T73" fmla="*/ 31 h 123"/>
                  <a:gd name="T74" fmla="*/ 50 w 123"/>
                  <a:gd name="T75" fmla="*/ 19 h 123"/>
                  <a:gd name="T76" fmla="*/ 115 w 123"/>
                  <a:gd name="T77" fmla="*/ 8 h 123"/>
                  <a:gd name="T78" fmla="*/ 115 w 123"/>
                  <a:gd name="T79" fmla="*/ 19 h 123"/>
                  <a:gd name="T80" fmla="*/ 103 w 123"/>
                  <a:gd name="T81" fmla="*/ 102 h 123"/>
                  <a:gd name="T82" fmla="*/ 81 w 123"/>
                  <a:gd name="T83" fmla="*/ 96 h 123"/>
                  <a:gd name="T84" fmla="*/ 93 w 123"/>
                  <a:gd name="T85" fmla="*/ 78 h 123"/>
                  <a:gd name="T86" fmla="*/ 115 w 123"/>
                  <a:gd name="T87" fmla="*/ 85 h 123"/>
                  <a:gd name="T88" fmla="*/ 103 w 123"/>
                  <a:gd name="T89" fmla="*/ 102 h 123"/>
                  <a:gd name="T90" fmla="*/ 103 w 123"/>
                  <a:gd name="T91" fmla="*/ 102 h 123"/>
                  <a:gd name="T92" fmla="*/ 103 w 123"/>
                  <a:gd name="T93" fmla="*/ 102 h 123"/>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123" h="123">
                    <a:moveTo>
                      <a:pt x="120" y="2"/>
                    </a:moveTo>
                    <a:cubicBezTo>
                      <a:pt x="119" y="1"/>
                      <a:pt x="117" y="0"/>
                      <a:pt x="115" y="0"/>
                    </a:cubicBezTo>
                    <a:cubicBezTo>
                      <a:pt x="114" y="0"/>
                      <a:pt x="114" y="0"/>
                      <a:pt x="114" y="0"/>
                    </a:cubicBezTo>
                    <a:cubicBezTo>
                      <a:pt x="49" y="12"/>
                      <a:pt x="49" y="12"/>
                      <a:pt x="49" y="12"/>
                    </a:cubicBezTo>
                    <a:cubicBezTo>
                      <a:pt x="45" y="12"/>
                      <a:pt x="43" y="15"/>
                      <a:pt x="43" y="19"/>
                    </a:cubicBezTo>
                    <a:cubicBezTo>
                      <a:pt x="43" y="85"/>
                      <a:pt x="43" y="85"/>
                      <a:pt x="43" y="85"/>
                    </a:cubicBezTo>
                    <a:cubicBezTo>
                      <a:pt x="39" y="82"/>
                      <a:pt x="34" y="81"/>
                      <a:pt x="28" y="81"/>
                    </a:cubicBezTo>
                    <a:cubicBezTo>
                      <a:pt x="25" y="81"/>
                      <a:pt x="22" y="81"/>
                      <a:pt x="18" y="82"/>
                    </a:cubicBezTo>
                    <a:cubicBezTo>
                      <a:pt x="11" y="85"/>
                      <a:pt x="5" y="89"/>
                      <a:pt x="2" y="96"/>
                    </a:cubicBezTo>
                    <a:cubicBezTo>
                      <a:pt x="0" y="100"/>
                      <a:pt x="0" y="105"/>
                      <a:pt x="2" y="110"/>
                    </a:cubicBezTo>
                    <a:cubicBezTo>
                      <a:pt x="4" y="118"/>
                      <a:pt x="13" y="123"/>
                      <a:pt x="23" y="123"/>
                    </a:cubicBezTo>
                    <a:cubicBezTo>
                      <a:pt x="26" y="123"/>
                      <a:pt x="29" y="122"/>
                      <a:pt x="32" y="121"/>
                    </a:cubicBezTo>
                    <a:cubicBezTo>
                      <a:pt x="40" y="119"/>
                      <a:pt x="45" y="114"/>
                      <a:pt x="48" y="108"/>
                    </a:cubicBezTo>
                    <a:cubicBezTo>
                      <a:pt x="50" y="105"/>
                      <a:pt x="50" y="102"/>
                      <a:pt x="50" y="100"/>
                    </a:cubicBezTo>
                    <a:cubicBezTo>
                      <a:pt x="50" y="100"/>
                      <a:pt x="50" y="100"/>
                      <a:pt x="50" y="100"/>
                    </a:cubicBezTo>
                    <a:cubicBezTo>
                      <a:pt x="50" y="38"/>
                      <a:pt x="50" y="38"/>
                      <a:pt x="50" y="38"/>
                    </a:cubicBezTo>
                    <a:cubicBezTo>
                      <a:pt x="52" y="38"/>
                      <a:pt x="52" y="38"/>
                      <a:pt x="52" y="38"/>
                    </a:cubicBezTo>
                    <a:cubicBezTo>
                      <a:pt x="115" y="27"/>
                      <a:pt x="115" y="27"/>
                      <a:pt x="115" y="27"/>
                    </a:cubicBezTo>
                    <a:cubicBezTo>
                      <a:pt x="115" y="74"/>
                      <a:pt x="115" y="74"/>
                      <a:pt x="115" y="74"/>
                    </a:cubicBezTo>
                    <a:cubicBezTo>
                      <a:pt x="112" y="71"/>
                      <a:pt x="107" y="69"/>
                      <a:pt x="101" y="69"/>
                    </a:cubicBezTo>
                    <a:cubicBezTo>
                      <a:pt x="98" y="69"/>
                      <a:pt x="94" y="70"/>
                      <a:pt x="91" y="71"/>
                    </a:cubicBezTo>
                    <a:cubicBezTo>
                      <a:pt x="84" y="73"/>
                      <a:pt x="78" y="78"/>
                      <a:pt x="75" y="84"/>
                    </a:cubicBezTo>
                    <a:cubicBezTo>
                      <a:pt x="73" y="89"/>
                      <a:pt x="73" y="94"/>
                      <a:pt x="74" y="98"/>
                    </a:cubicBezTo>
                    <a:cubicBezTo>
                      <a:pt x="77" y="106"/>
                      <a:pt x="86" y="111"/>
                      <a:pt x="96" y="111"/>
                    </a:cubicBezTo>
                    <a:cubicBezTo>
                      <a:pt x="99" y="111"/>
                      <a:pt x="102" y="111"/>
                      <a:pt x="105" y="110"/>
                    </a:cubicBezTo>
                    <a:cubicBezTo>
                      <a:pt x="112" y="107"/>
                      <a:pt x="118" y="102"/>
                      <a:pt x="121" y="96"/>
                    </a:cubicBezTo>
                    <a:cubicBezTo>
                      <a:pt x="122" y="94"/>
                      <a:pt x="123" y="91"/>
                      <a:pt x="123" y="88"/>
                    </a:cubicBezTo>
                    <a:cubicBezTo>
                      <a:pt x="123" y="88"/>
                      <a:pt x="123" y="88"/>
                      <a:pt x="123" y="88"/>
                    </a:cubicBezTo>
                    <a:cubicBezTo>
                      <a:pt x="123" y="8"/>
                      <a:pt x="123" y="8"/>
                      <a:pt x="123" y="8"/>
                    </a:cubicBezTo>
                    <a:cubicBezTo>
                      <a:pt x="123" y="5"/>
                      <a:pt x="122" y="3"/>
                      <a:pt x="120" y="2"/>
                    </a:cubicBezTo>
                    <a:close/>
                    <a:moveTo>
                      <a:pt x="30" y="114"/>
                    </a:moveTo>
                    <a:cubicBezTo>
                      <a:pt x="21" y="117"/>
                      <a:pt x="11" y="114"/>
                      <a:pt x="9" y="107"/>
                    </a:cubicBezTo>
                    <a:cubicBezTo>
                      <a:pt x="6" y="100"/>
                      <a:pt x="12" y="93"/>
                      <a:pt x="21" y="89"/>
                    </a:cubicBezTo>
                    <a:cubicBezTo>
                      <a:pt x="30" y="86"/>
                      <a:pt x="39" y="89"/>
                      <a:pt x="42" y="96"/>
                    </a:cubicBezTo>
                    <a:cubicBezTo>
                      <a:pt x="44" y="103"/>
                      <a:pt x="39" y="111"/>
                      <a:pt x="30" y="114"/>
                    </a:cubicBezTo>
                    <a:close/>
                    <a:moveTo>
                      <a:pt x="115" y="19"/>
                    </a:moveTo>
                    <a:cubicBezTo>
                      <a:pt x="50" y="31"/>
                      <a:pt x="50" y="31"/>
                      <a:pt x="50" y="31"/>
                    </a:cubicBezTo>
                    <a:cubicBezTo>
                      <a:pt x="50" y="19"/>
                      <a:pt x="50" y="19"/>
                      <a:pt x="50" y="19"/>
                    </a:cubicBezTo>
                    <a:cubicBezTo>
                      <a:pt x="115" y="8"/>
                      <a:pt x="115" y="8"/>
                      <a:pt x="115" y="8"/>
                    </a:cubicBezTo>
                    <a:lnTo>
                      <a:pt x="115" y="19"/>
                    </a:lnTo>
                    <a:close/>
                    <a:moveTo>
                      <a:pt x="103" y="102"/>
                    </a:moveTo>
                    <a:cubicBezTo>
                      <a:pt x="93" y="105"/>
                      <a:pt x="84" y="102"/>
                      <a:pt x="81" y="96"/>
                    </a:cubicBezTo>
                    <a:cubicBezTo>
                      <a:pt x="79" y="89"/>
                      <a:pt x="84" y="81"/>
                      <a:pt x="93" y="78"/>
                    </a:cubicBezTo>
                    <a:cubicBezTo>
                      <a:pt x="103" y="75"/>
                      <a:pt x="112" y="78"/>
                      <a:pt x="115" y="85"/>
                    </a:cubicBezTo>
                    <a:cubicBezTo>
                      <a:pt x="117" y="91"/>
                      <a:pt x="112" y="99"/>
                      <a:pt x="103" y="102"/>
                    </a:cubicBezTo>
                    <a:close/>
                    <a:moveTo>
                      <a:pt x="103" y="102"/>
                    </a:moveTo>
                    <a:cubicBezTo>
                      <a:pt x="103" y="102"/>
                      <a:pt x="103" y="102"/>
                      <a:pt x="103" y="102"/>
                    </a:cubicBezTo>
                  </a:path>
                </a:pathLst>
              </a:custGeom>
              <a:solidFill>
                <a:schemeClr val="bg1"/>
              </a:solidFill>
              <a:ln>
                <a:noFill/>
              </a:ln>
            </p:spPr>
            <p:txBody>
              <a:bodyPr anchor="ctr"/>
              <a:lstStyle/>
              <a:p>
                <a:endParaRPr lang="en-US"/>
              </a:p>
            </p:txBody>
          </p:sp>
          <p:sp>
            <p:nvSpPr>
              <p:cNvPr id="44" name="TextBox 43">
                <a:extLst>
                  <a:ext uri="{FF2B5EF4-FFF2-40B4-BE49-F238E27FC236}">
                    <a16:creationId xmlns:a16="http://schemas.microsoft.com/office/drawing/2014/main" id="{D4267FB8-FB7B-297B-C253-1D86A00F1742}"/>
                  </a:ext>
                </a:extLst>
              </p:cNvPr>
              <p:cNvSpPr txBox="1"/>
              <p:nvPr/>
            </p:nvSpPr>
            <p:spPr>
              <a:xfrm>
                <a:off x="354201" y="2873771"/>
                <a:ext cx="1214359" cy="529803"/>
              </a:xfrm>
              <a:prstGeom prst="rect">
                <a:avLst/>
              </a:prstGeom>
              <a:noFill/>
            </p:spPr>
            <p:txBody>
              <a:bodyPr wrap="square" anchor="ctr">
                <a:spAutoFit/>
              </a:bodyPr>
              <a:lstStyle/>
              <a:p>
                <a:pPr algn="ctr"/>
                <a:r>
                  <a:rPr lang="en-US" sz="1400" b="1" i="1">
                    <a:solidFill>
                      <a:schemeClr val="bg1"/>
                    </a:solidFill>
                  </a:rPr>
                  <a:t>Entrepreneurial Sales Agents</a:t>
                </a:r>
              </a:p>
              <a:p>
                <a:pPr algn="ctr"/>
                <a:endParaRPr lang="en-IN" sz="1400" b="1" i="1">
                  <a:solidFill>
                    <a:srgbClr val="1F323B"/>
                  </a:solidFill>
                </a:endParaRPr>
              </a:p>
            </p:txBody>
          </p:sp>
          <p:sp>
            <p:nvSpPr>
              <p:cNvPr id="45" name="TextBox 44">
                <a:extLst>
                  <a:ext uri="{FF2B5EF4-FFF2-40B4-BE49-F238E27FC236}">
                    <a16:creationId xmlns:a16="http://schemas.microsoft.com/office/drawing/2014/main" id="{861D37F0-E913-DFB2-88E6-EBAC7CE484EA}"/>
                  </a:ext>
                </a:extLst>
              </p:cNvPr>
              <p:cNvSpPr txBox="1"/>
              <p:nvPr/>
            </p:nvSpPr>
            <p:spPr>
              <a:xfrm>
                <a:off x="1521896" y="2875414"/>
                <a:ext cx="1214359" cy="375277"/>
              </a:xfrm>
              <a:prstGeom prst="rect">
                <a:avLst/>
              </a:prstGeom>
              <a:noFill/>
            </p:spPr>
            <p:txBody>
              <a:bodyPr wrap="square" anchor="ctr">
                <a:spAutoFit/>
              </a:bodyPr>
              <a:lstStyle/>
              <a:p>
                <a:pPr algn="ctr"/>
                <a:r>
                  <a:rPr lang="en-IN" sz="1400" b="1" i="1">
                    <a:solidFill>
                      <a:schemeClr val="bg1"/>
                    </a:solidFill>
                  </a:rPr>
                  <a:t>White-Glove Experience</a:t>
                </a:r>
              </a:p>
            </p:txBody>
          </p:sp>
          <p:sp>
            <p:nvSpPr>
              <p:cNvPr id="49" name="TextBox 48">
                <a:extLst>
                  <a:ext uri="{FF2B5EF4-FFF2-40B4-BE49-F238E27FC236}">
                    <a16:creationId xmlns:a16="http://schemas.microsoft.com/office/drawing/2014/main" id="{56009060-620A-F8B3-CD33-36A0D3D25E9F}"/>
                  </a:ext>
                </a:extLst>
              </p:cNvPr>
              <p:cNvSpPr txBox="1"/>
              <p:nvPr/>
            </p:nvSpPr>
            <p:spPr>
              <a:xfrm>
                <a:off x="2762067" y="2875414"/>
                <a:ext cx="1214359" cy="375277"/>
              </a:xfrm>
              <a:prstGeom prst="rect">
                <a:avLst/>
              </a:prstGeom>
              <a:noFill/>
            </p:spPr>
            <p:txBody>
              <a:bodyPr wrap="square" anchor="ctr">
                <a:spAutoFit/>
              </a:bodyPr>
              <a:lstStyle/>
              <a:p>
                <a:pPr algn="ctr"/>
                <a:r>
                  <a:rPr lang="en-US" sz="1400" b="1" i="1">
                    <a:solidFill>
                      <a:schemeClr val="bg1"/>
                    </a:solidFill>
                  </a:rPr>
                  <a:t>Customer-centric Communication</a:t>
                </a:r>
              </a:p>
            </p:txBody>
          </p:sp>
          <p:sp>
            <p:nvSpPr>
              <p:cNvPr id="50" name="TextBox 49">
                <a:extLst>
                  <a:ext uri="{FF2B5EF4-FFF2-40B4-BE49-F238E27FC236}">
                    <a16:creationId xmlns:a16="http://schemas.microsoft.com/office/drawing/2014/main" id="{91B8A4D8-AB2C-DD1D-AA64-791EFE7A4548}"/>
                  </a:ext>
                </a:extLst>
              </p:cNvPr>
              <p:cNvSpPr txBox="1"/>
              <p:nvPr/>
            </p:nvSpPr>
            <p:spPr>
              <a:xfrm>
                <a:off x="4020760" y="2873771"/>
                <a:ext cx="1119455" cy="375277"/>
              </a:xfrm>
              <a:prstGeom prst="rect">
                <a:avLst/>
              </a:prstGeom>
              <a:noFill/>
            </p:spPr>
            <p:txBody>
              <a:bodyPr wrap="square" anchor="ctr">
                <a:spAutoFit/>
              </a:bodyPr>
              <a:lstStyle/>
              <a:p>
                <a:pPr algn="ctr"/>
                <a:r>
                  <a:rPr lang="en-US" sz="1400" b="1" i="1">
                    <a:solidFill>
                      <a:schemeClr val="bg1"/>
                    </a:solidFill>
                  </a:rPr>
                  <a:t>Integrated Operations</a:t>
                </a:r>
                <a:endParaRPr lang="en-IN" sz="1400" b="1" i="1">
                  <a:solidFill>
                    <a:schemeClr val="bg1"/>
                  </a:solidFill>
                </a:endParaRPr>
              </a:p>
            </p:txBody>
          </p:sp>
        </p:grpSp>
        <p:pic>
          <p:nvPicPr>
            <p:cNvPr id="9" name="Picture 8" descr="A black and grey logo&#10;&#10;Description automatically generated">
              <a:extLst>
                <a:ext uri="{FF2B5EF4-FFF2-40B4-BE49-F238E27FC236}">
                  <a16:creationId xmlns:a16="http://schemas.microsoft.com/office/drawing/2014/main" id="{4A77C6A4-A408-2290-78AB-F65E97ECB99D}"/>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8423541" y="2323014"/>
              <a:ext cx="3444072" cy="1718558"/>
            </a:xfrm>
            <a:prstGeom prst="rect">
              <a:avLst/>
            </a:prstGeom>
          </p:spPr>
        </p:pic>
        <p:pic>
          <p:nvPicPr>
            <p:cNvPr id="10" name="Graphic 9" descr="Group of men with solid fill">
              <a:extLst>
                <a:ext uri="{FF2B5EF4-FFF2-40B4-BE49-F238E27FC236}">
                  <a16:creationId xmlns:a16="http://schemas.microsoft.com/office/drawing/2014/main" id="{91C23E08-ED51-B246-9A18-23BB61B88831}"/>
                </a:ext>
              </a:extLst>
            </p:cNvPr>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93446" y="2085106"/>
              <a:ext cx="468086" cy="457200"/>
            </a:xfrm>
            <a:prstGeom prst="rect">
              <a:avLst/>
            </a:prstGeom>
          </p:spPr>
        </p:pic>
        <p:pic>
          <p:nvPicPr>
            <p:cNvPr id="11" name="Picture 6" descr="Icon&#10;&#10;Description automatically generated">
              <a:extLst>
                <a:ext uri="{FF2B5EF4-FFF2-40B4-BE49-F238E27FC236}">
                  <a16:creationId xmlns:a16="http://schemas.microsoft.com/office/drawing/2014/main" id="{A35C95E7-943D-A1BC-CD74-83E53C9EC62D}"/>
                </a:ext>
              </a:extLst>
            </p:cNvPr>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4463753" y="2085106"/>
              <a:ext cx="457200" cy="457200"/>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8" descr="A picture containing icon&#10;&#10;Description automatically generated">
              <a:extLst>
                <a:ext uri="{FF2B5EF4-FFF2-40B4-BE49-F238E27FC236}">
                  <a16:creationId xmlns:a16="http://schemas.microsoft.com/office/drawing/2014/main" id="{05348D0A-B1D4-50F9-0F81-BB5A28EA1D60}"/>
                </a:ext>
              </a:extLst>
            </p:cNvPr>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6164179" y="2085106"/>
              <a:ext cx="441748" cy="457200"/>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12" descr="A white outline of a truck&#10;&#10;Description automatically generated">
              <a:extLst>
                <a:ext uri="{FF2B5EF4-FFF2-40B4-BE49-F238E27FC236}">
                  <a16:creationId xmlns:a16="http://schemas.microsoft.com/office/drawing/2014/main" id="{389EEAA8-BF30-EA09-0DCE-B9DB06633966}"/>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2627632" y="2085106"/>
              <a:ext cx="847703" cy="457200"/>
            </a:xfrm>
            <a:prstGeom prst="rect">
              <a:avLst/>
            </a:prstGeom>
          </p:spPr>
        </p:pic>
      </p:grpSp>
      <p:sp>
        <p:nvSpPr>
          <p:cNvPr id="51" name="Title 1">
            <a:extLst>
              <a:ext uri="{FF2B5EF4-FFF2-40B4-BE49-F238E27FC236}">
                <a16:creationId xmlns:a16="http://schemas.microsoft.com/office/drawing/2014/main" id="{50B94CB3-0885-57D9-9FE1-C308490361B4}"/>
              </a:ext>
            </a:extLst>
          </p:cNvPr>
          <p:cNvSpPr txBox="1">
            <a:spLocks/>
          </p:cNvSpPr>
          <p:nvPr/>
        </p:nvSpPr>
        <p:spPr>
          <a:xfrm>
            <a:off x="465007" y="122561"/>
            <a:ext cx="11100460" cy="1325563"/>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600" dirty="0">
                <a:solidFill>
                  <a:srgbClr val="F5A71E"/>
                </a:solidFill>
                <a:latin typeface="Arial Black" panose="020B0A04020102020204" pitchFamily="34" charset="0"/>
              </a:rPr>
              <a:t>Customer Benefits of Agent Partnership</a:t>
            </a:r>
          </a:p>
          <a:p>
            <a:r>
              <a:rPr lang="en-US" sz="2400" spc="-150" dirty="0">
                <a:solidFill>
                  <a:srgbClr val="0A9594"/>
                </a:solidFill>
                <a:latin typeface="Arial" panose="020B0604020202020204" pitchFamily="34" charset="0"/>
                <a:cs typeface="Arial" panose="020B0604020202020204" pitchFamily="34" charset="0"/>
              </a:rPr>
              <a:t>        </a:t>
            </a:r>
          </a:p>
          <a:p>
            <a:endParaRPr lang="en-US" sz="2400" i="1" spc="-150" dirty="0">
              <a:solidFill>
                <a:srgbClr val="0A9594"/>
              </a:solidFill>
              <a:latin typeface="Arial Black"/>
              <a:cs typeface="Arial"/>
            </a:endParaRPr>
          </a:p>
        </p:txBody>
      </p:sp>
      <p:sp>
        <p:nvSpPr>
          <p:cNvPr id="52" name="Text Placeholder 124">
            <a:extLst>
              <a:ext uri="{FF2B5EF4-FFF2-40B4-BE49-F238E27FC236}">
                <a16:creationId xmlns:a16="http://schemas.microsoft.com/office/drawing/2014/main" id="{0FEFDD6B-5A45-91C5-7202-96940F80F058}"/>
              </a:ext>
            </a:extLst>
          </p:cNvPr>
          <p:cNvSpPr txBox="1">
            <a:spLocks/>
          </p:cNvSpPr>
          <p:nvPr/>
        </p:nvSpPr>
        <p:spPr>
          <a:xfrm>
            <a:off x="1016608" y="704677"/>
            <a:ext cx="10426345" cy="457200"/>
          </a:xfrm>
        </p:spPr>
        <p:txBody>
          <a:bodyPr lIns="91440" tIns="45720" rIns="91440" bIns="45720"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sz="2400" dirty="0">
                <a:solidFill>
                  <a:srgbClr val="0A9594"/>
                </a:solidFill>
                <a:latin typeface="Arial"/>
                <a:cs typeface="Arial"/>
              </a:rPr>
              <a:t>shipment management and proactive customer communications </a:t>
            </a:r>
          </a:p>
          <a:p>
            <a:pPr marL="0" indent="0">
              <a:buFont typeface="Arial" panose="020B0604020202020204" pitchFamily="34" charset="0"/>
              <a:buNone/>
            </a:pPr>
            <a:endParaRPr lang="en-US" sz="2400" dirty="0">
              <a:solidFill>
                <a:srgbClr val="0A9594"/>
              </a:solidFill>
              <a:latin typeface="Arial" panose="020B0604020202020204" pitchFamily="34" charset="0"/>
              <a:cs typeface="Arial" panose="020B0604020202020204" pitchFamily="34" charset="0"/>
            </a:endParaRPr>
          </a:p>
        </p:txBody>
      </p:sp>
      <p:cxnSp>
        <p:nvCxnSpPr>
          <p:cNvPr id="3" name="Straight Connector 2">
            <a:extLst>
              <a:ext uri="{FF2B5EF4-FFF2-40B4-BE49-F238E27FC236}">
                <a16:creationId xmlns:a16="http://schemas.microsoft.com/office/drawing/2014/main" id="{3BB28500-D7DD-BAAD-5C11-BA06B06BB511}"/>
              </a:ext>
            </a:extLst>
          </p:cNvPr>
          <p:cNvCxnSpPr>
            <a:cxnSpLocks/>
          </p:cNvCxnSpPr>
          <p:nvPr/>
        </p:nvCxnSpPr>
        <p:spPr>
          <a:xfrm flipH="1">
            <a:off x="8899223" y="2971031"/>
            <a:ext cx="2240554"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3282627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B529AFD3-5B61-1C10-1B44-577A4CAEC5B3}"/>
              </a:ext>
            </a:extLst>
          </p:cNvPr>
          <p:cNvGrpSpPr/>
          <p:nvPr/>
        </p:nvGrpSpPr>
        <p:grpSpPr>
          <a:xfrm>
            <a:off x="2666864" y="1445435"/>
            <a:ext cx="7329487" cy="4492255"/>
            <a:chOff x="923772" y="1120937"/>
            <a:chExt cx="7239773" cy="5039870"/>
          </a:xfrm>
        </p:grpSpPr>
        <p:sp>
          <p:nvSpPr>
            <p:cNvPr id="5" name="Arc 4">
              <a:extLst>
                <a:ext uri="{FF2B5EF4-FFF2-40B4-BE49-F238E27FC236}">
                  <a16:creationId xmlns:a16="http://schemas.microsoft.com/office/drawing/2014/main" id="{503F1537-1CC0-C265-D3F6-0C52C2721CDD}"/>
                </a:ext>
              </a:extLst>
            </p:cNvPr>
            <p:cNvSpPr/>
            <p:nvPr/>
          </p:nvSpPr>
          <p:spPr>
            <a:xfrm>
              <a:off x="923772" y="2103730"/>
              <a:ext cx="3074284" cy="3074284"/>
            </a:xfrm>
            <a:prstGeom prst="arc">
              <a:avLst>
                <a:gd name="adj1" fmla="val 16410740"/>
                <a:gd name="adj2" fmla="val 5300299"/>
              </a:avLst>
            </a:prstGeom>
            <a:ln w="28575">
              <a:solidFill>
                <a:schemeClr val="tx1">
                  <a:lumMod val="50000"/>
                  <a:lumOff val="50000"/>
                </a:schemeClr>
              </a:solidFill>
              <a:headEnd type="oval"/>
              <a:tailEnd type="ova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400" b="0" i="0" u="none" strike="noStrike" kern="1200" cap="none" spc="0" normalizeH="0" baseline="0" noProof="0">
                <a:ln>
                  <a:noFill/>
                </a:ln>
                <a:solidFill>
                  <a:srgbClr val="FF0000"/>
                </a:solidFill>
                <a:effectLst/>
                <a:uLnTx/>
                <a:uFillTx/>
                <a:latin typeface="Calibri"/>
                <a:ea typeface="+mn-ea"/>
                <a:cs typeface="+mn-cs"/>
              </a:endParaRPr>
            </a:p>
          </p:txBody>
        </p:sp>
        <p:cxnSp>
          <p:nvCxnSpPr>
            <p:cNvPr id="6" name="Connector: Elbow 5">
              <a:extLst>
                <a:ext uri="{FF2B5EF4-FFF2-40B4-BE49-F238E27FC236}">
                  <a16:creationId xmlns:a16="http://schemas.microsoft.com/office/drawing/2014/main" id="{BFE8D4DC-15F6-8C28-BA95-499C9EFE2BD1}"/>
                </a:ext>
              </a:extLst>
            </p:cNvPr>
            <p:cNvCxnSpPr>
              <a:cxnSpLocks/>
              <a:stCxn id="32" idx="1"/>
            </p:cNvCxnSpPr>
            <p:nvPr/>
          </p:nvCxnSpPr>
          <p:spPr>
            <a:xfrm rot="10800000" flipV="1">
              <a:off x="2968068" y="1452139"/>
              <a:ext cx="400347" cy="726680"/>
            </a:xfrm>
            <a:prstGeom prst="bentConnector2">
              <a:avLst/>
            </a:prstGeom>
            <a:ln>
              <a:solidFill>
                <a:srgbClr val="29414D"/>
              </a:solidFill>
            </a:ln>
          </p:spPr>
          <p:style>
            <a:lnRef idx="1">
              <a:schemeClr val="accent1"/>
            </a:lnRef>
            <a:fillRef idx="0">
              <a:schemeClr val="accent1"/>
            </a:fillRef>
            <a:effectRef idx="0">
              <a:schemeClr val="accent1"/>
            </a:effectRef>
            <a:fontRef idx="minor">
              <a:schemeClr val="tx1"/>
            </a:fontRef>
          </p:style>
        </p:cxnSp>
        <p:cxnSp>
          <p:nvCxnSpPr>
            <p:cNvPr id="7" name="Connector: Elbow 6">
              <a:extLst>
                <a:ext uri="{FF2B5EF4-FFF2-40B4-BE49-F238E27FC236}">
                  <a16:creationId xmlns:a16="http://schemas.microsoft.com/office/drawing/2014/main" id="{4155DB96-CBAD-4170-8363-1543816D416A}"/>
                </a:ext>
              </a:extLst>
            </p:cNvPr>
            <p:cNvCxnSpPr>
              <a:stCxn id="30" idx="1"/>
            </p:cNvCxnSpPr>
            <p:nvPr/>
          </p:nvCxnSpPr>
          <p:spPr>
            <a:xfrm rot="10800000" flipV="1">
              <a:off x="3703304" y="2181717"/>
              <a:ext cx="389239" cy="567026"/>
            </a:xfrm>
            <a:prstGeom prst="bentConnector2">
              <a:avLst/>
            </a:prstGeom>
            <a:ln>
              <a:solidFill>
                <a:srgbClr val="29414D"/>
              </a:solidFill>
            </a:ln>
          </p:spPr>
          <p:style>
            <a:lnRef idx="1">
              <a:schemeClr val="accent1"/>
            </a:lnRef>
            <a:fillRef idx="0">
              <a:schemeClr val="accent1"/>
            </a:fillRef>
            <a:effectRef idx="0">
              <a:schemeClr val="accent1"/>
            </a:effectRef>
            <a:fontRef idx="minor">
              <a:schemeClr val="tx1"/>
            </a:fontRef>
          </p:style>
        </p:cxnSp>
        <p:cxnSp>
          <p:nvCxnSpPr>
            <p:cNvPr id="8" name="Connector: Elbow 7">
              <a:extLst>
                <a:ext uri="{FF2B5EF4-FFF2-40B4-BE49-F238E27FC236}">
                  <a16:creationId xmlns:a16="http://schemas.microsoft.com/office/drawing/2014/main" id="{BB38665B-5D87-E912-29A2-C2190CD8331B}"/>
                </a:ext>
              </a:extLst>
            </p:cNvPr>
            <p:cNvCxnSpPr>
              <a:stCxn id="28" idx="1"/>
            </p:cNvCxnSpPr>
            <p:nvPr/>
          </p:nvCxnSpPr>
          <p:spPr>
            <a:xfrm rot="10800000" flipV="1">
              <a:off x="3990651" y="2911294"/>
              <a:ext cx="522763" cy="550228"/>
            </a:xfrm>
            <a:prstGeom prst="bentConnector2">
              <a:avLst/>
            </a:prstGeom>
            <a:ln>
              <a:solidFill>
                <a:srgbClr val="29414D"/>
              </a:solidFill>
            </a:ln>
          </p:spPr>
          <p:style>
            <a:lnRef idx="1">
              <a:schemeClr val="accent1"/>
            </a:lnRef>
            <a:fillRef idx="0">
              <a:schemeClr val="accent1"/>
            </a:fillRef>
            <a:effectRef idx="0">
              <a:schemeClr val="accent1"/>
            </a:effectRef>
            <a:fontRef idx="minor">
              <a:schemeClr val="tx1"/>
            </a:fontRef>
          </p:style>
        </p:cxnSp>
        <p:cxnSp>
          <p:nvCxnSpPr>
            <p:cNvPr id="10" name="Connector: Elbow 9">
              <a:extLst>
                <a:ext uri="{FF2B5EF4-FFF2-40B4-BE49-F238E27FC236}">
                  <a16:creationId xmlns:a16="http://schemas.microsoft.com/office/drawing/2014/main" id="{30E7CFEF-D05B-9400-BFDD-24A55BCA938D}"/>
                </a:ext>
              </a:extLst>
            </p:cNvPr>
            <p:cNvCxnSpPr>
              <a:cxnSpLocks/>
              <a:stCxn id="24" idx="1"/>
            </p:cNvCxnSpPr>
            <p:nvPr/>
          </p:nvCxnSpPr>
          <p:spPr>
            <a:xfrm rot="10800000">
              <a:off x="3990651" y="3721876"/>
              <a:ext cx="522763" cy="648573"/>
            </a:xfrm>
            <a:prstGeom prst="bentConnector2">
              <a:avLst/>
            </a:prstGeom>
            <a:ln>
              <a:solidFill>
                <a:srgbClr val="29414D"/>
              </a:solidFill>
            </a:ln>
          </p:spPr>
          <p:style>
            <a:lnRef idx="1">
              <a:schemeClr val="accent1"/>
            </a:lnRef>
            <a:fillRef idx="0">
              <a:schemeClr val="accent1"/>
            </a:fillRef>
            <a:effectRef idx="0">
              <a:schemeClr val="accent1"/>
            </a:effectRef>
            <a:fontRef idx="minor">
              <a:schemeClr val="tx1"/>
            </a:fontRef>
          </p:style>
        </p:cxnSp>
        <p:cxnSp>
          <p:nvCxnSpPr>
            <p:cNvPr id="11" name="Connector: Elbow 10">
              <a:extLst>
                <a:ext uri="{FF2B5EF4-FFF2-40B4-BE49-F238E27FC236}">
                  <a16:creationId xmlns:a16="http://schemas.microsoft.com/office/drawing/2014/main" id="{9B43F882-26D2-0EA6-91A5-0E170F7D25E5}"/>
                </a:ext>
              </a:extLst>
            </p:cNvPr>
            <p:cNvCxnSpPr>
              <a:cxnSpLocks/>
              <a:stCxn id="22" idx="1"/>
            </p:cNvCxnSpPr>
            <p:nvPr/>
          </p:nvCxnSpPr>
          <p:spPr>
            <a:xfrm rot="10800000">
              <a:off x="3702426" y="4555115"/>
              <a:ext cx="390117" cy="544910"/>
            </a:xfrm>
            <a:prstGeom prst="bentConnector2">
              <a:avLst/>
            </a:prstGeom>
            <a:ln>
              <a:solidFill>
                <a:srgbClr val="29414D"/>
              </a:solidFill>
            </a:ln>
          </p:spPr>
          <p:style>
            <a:lnRef idx="1">
              <a:schemeClr val="accent1"/>
            </a:lnRef>
            <a:fillRef idx="0">
              <a:schemeClr val="accent1"/>
            </a:fillRef>
            <a:effectRef idx="0">
              <a:schemeClr val="accent1"/>
            </a:effectRef>
            <a:fontRef idx="minor">
              <a:schemeClr val="tx1"/>
            </a:fontRef>
          </p:style>
        </p:cxnSp>
        <p:cxnSp>
          <p:nvCxnSpPr>
            <p:cNvPr id="12" name="Connector: Elbow 11">
              <a:extLst>
                <a:ext uri="{FF2B5EF4-FFF2-40B4-BE49-F238E27FC236}">
                  <a16:creationId xmlns:a16="http://schemas.microsoft.com/office/drawing/2014/main" id="{6124B6D9-15E6-B8CF-3288-F2312FE7BEC7}"/>
                </a:ext>
              </a:extLst>
            </p:cNvPr>
            <p:cNvCxnSpPr>
              <a:cxnSpLocks/>
              <a:stCxn id="20" idx="1"/>
            </p:cNvCxnSpPr>
            <p:nvPr/>
          </p:nvCxnSpPr>
          <p:spPr>
            <a:xfrm rot="10800000">
              <a:off x="3130386" y="5032194"/>
              <a:ext cx="238031" cy="797411"/>
            </a:xfrm>
            <a:prstGeom prst="bentConnector2">
              <a:avLst/>
            </a:prstGeom>
            <a:ln>
              <a:solidFill>
                <a:srgbClr val="29414D"/>
              </a:solidFill>
            </a:ln>
          </p:spPr>
          <p:style>
            <a:lnRef idx="1">
              <a:schemeClr val="accent1"/>
            </a:lnRef>
            <a:fillRef idx="0">
              <a:schemeClr val="accent1"/>
            </a:fillRef>
            <a:effectRef idx="0">
              <a:schemeClr val="accent1"/>
            </a:effectRef>
            <a:fontRef idx="minor">
              <a:schemeClr val="tx1"/>
            </a:fontRef>
          </p:style>
        </p:cxnSp>
        <p:grpSp>
          <p:nvGrpSpPr>
            <p:cNvPr id="13" name="Group 12">
              <a:extLst>
                <a:ext uri="{FF2B5EF4-FFF2-40B4-BE49-F238E27FC236}">
                  <a16:creationId xmlns:a16="http://schemas.microsoft.com/office/drawing/2014/main" id="{84E4FEBA-6C01-26F4-B0C6-C3AB4D3EBBC3}"/>
                </a:ext>
              </a:extLst>
            </p:cNvPr>
            <p:cNvGrpSpPr/>
            <p:nvPr/>
          </p:nvGrpSpPr>
          <p:grpSpPr>
            <a:xfrm>
              <a:off x="3368415" y="1120937"/>
              <a:ext cx="3814255" cy="662406"/>
              <a:chOff x="3377855" y="1251965"/>
              <a:chExt cx="3814255" cy="662406"/>
            </a:xfrm>
          </p:grpSpPr>
          <p:sp>
            <p:nvSpPr>
              <p:cNvPr id="32" name="Rectangle: Rounded Corners 31">
                <a:extLst>
                  <a:ext uri="{FF2B5EF4-FFF2-40B4-BE49-F238E27FC236}">
                    <a16:creationId xmlns:a16="http://schemas.microsoft.com/office/drawing/2014/main" id="{57474F38-1F2E-0677-E1AB-8101266B53EE}"/>
                  </a:ext>
                </a:extLst>
              </p:cNvPr>
              <p:cNvSpPr/>
              <p:nvPr/>
            </p:nvSpPr>
            <p:spPr bwMode="auto">
              <a:xfrm>
                <a:off x="3377855" y="1251965"/>
                <a:ext cx="3814255" cy="662406"/>
              </a:xfrm>
              <a:prstGeom prst="roundRect">
                <a:avLst>
                  <a:gd name="adj" fmla="val 50000"/>
                </a:avLst>
              </a:prstGeom>
              <a:solidFill>
                <a:srgbClr val="315C65"/>
              </a:solidFill>
              <a:ln>
                <a:noFill/>
              </a:ln>
            </p:spPr>
            <p:txBody>
              <a:bodyPr vert="horz" wrap="square" lIns="91440" tIns="45720" rIns="91440" bIns="45720" numCol="1" rtlCol="0" anchor="t" anchorCtr="0" compatLnSpc="1">
                <a:prstTxWarp prst="textNoShape">
                  <a:avLst/>
                </a:prstTxWarp>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400" b="0" i="0" u="none" strike="noStrike" kern="1200" cap="none" spc="0" normalizeH="0" baseline="0" noProof="0">
                  <a:ln>
                    <a:noFill/>
                  </a:ln>
                  <a:solidFill>
                    <a:srgbClr val="FF0000"/>
                  </a:solidFill>
                  <a:effectLst/>
                  <a:uLnTx/>
                  <a:uFillTx/>
                  <a:latin typeface="Calibri"/>
                  <a:ea typeface="+mn-ea"/>
                  <a:cs typeface="+mn-cs"/>
                </a:endParaRPr>
              </a:p>
            </p:txBody>
          </p:sp>
          <p:sp>
            <p:nvSpPr>
              <p:cNvPr id="33" name="Oval 32">
                <a:extLst>
                  <a:ext uri="{FF2B5EF4-FFF2-40B4-BE49-F238E27FC236}">
                    <a16:creationId xmlns:a16="http://schemas.microsoft.com/office/drawing/2014/main" id="{2C06D88D-C7D8-0BCB-7800-DAD0DDE9256C}"/>
                  </a:ext>
                </a:extLst>
              </p:cNvPr>
              <p:cNvSpPr/>
              <p:nvPr/>
            </p:nvSpPr>
            <p:spPr bwMode="auto">
              <a:xfrm>
                <a:off x="3437871" y="1340544"/>
                <a:ext cx="485248" cy="485248"/>
              </a:xfrm>
              <a:prstGeom prst="ellipse">
                <a:avLst/>
              </a:prstGeom>
              <a:solidFill>
                <a:schemeClr val="bg1"/>
              </a:solidFill>
              <a:ln>
                <a:noFill/>
              </a:ln>
            </p:spPr>
            <p:txBody>
              <a:bodyPr vert="horz" wrap="square" lIns="91440" tIns="45720" rIns="91440" bIns="45720" numCol="1" rtlCol="0" anchor="t" anchorCtr="0" compatLnSpc="1">
                <a:prstTxWarp prst="textNoShape">
                  <a:avLst/>
                </a:prstTxWarp>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400" b="0" i="0" u="none" strike="noStrike" kern="1200" cap="none" spc="0" normalizeH="0" baseline="0" noProof="0">
                  <a:ln>
                    <a:noFill/>
                  </a:ln>
                  <a:solidFill>
                    <a:srgbClr val="FF0000"/>
                  </a:solidFill>
                  <a:effectLst/>
                  <a:uLnTx/>
                  <a:uFillTx/>
                  <a:latin typeface="Calibri"/>
                  <a:ea typeface="+mn-ea"/>
                  <a:cs typeface="+mn-cs"/>
                </a:endParaRPr>
              </a:p>
            </p:txBody>
          </p:sp>
        </p:grpSp>
        <p:grpSp>
          <p:nvGrpSpPr>
            <p:cNvPr id="14" name="Group 13">
              <a:extLst>
                <a:ext uri="{FF2B5EF4-FFF2-40B4-BE49-F238E27FC236}">
                  <a16:creationId xmlns:a16="http://schemas.microsoft.com/office/drawing/2014/main" id="{F0A63B4C-161C-86F8-B4E1-D1C7669A029C}"/>
                </a:ext>
              </a:extLst>
            </p:cNvPr>
            <p:cNvGrpSpPr/>
            <p:nvPr/>
          </p:nvGrpSpPr>
          <p:grpSpPr>
            <a:xfrm>
              <a:off x="4092542" y="1850514"/>
              <a:ext cx="3650132" cy="662406"/>
              <a:chOff x="4101982" y="1960504"/>
              <a:chExt cx="3650132" cy="662406"/>
            </a:xfrm>
          </p:grpSpPr>
          <p:sp>
            <p:nvSpPr>
              <p:cNvPr id="30" name="Rectangle: Rounded Corners 29">
                <a:extLst>
                  <a:ext uri="{FF2B5EF4-FFF2-40B4-BE49-F238E27FC236}">
                    <a16:creationId xmlns:a16="http://schemas.microsoft.com/office/drawing/2014/main" id="{81B3F3DC-DD9E-54BC-F96A-F8620DF79D0C}"/>
                  </a:ext>
                </a:extLst>
              </p:cNvPr>
              <p:cNvSpPr/>
              <p:nvPr/>
            </p:nvSpPr>
            <p:spPr bwMode="auto">
              <a:xfrm>
                <a:off x="4101982" y="1960504"/>
                <a:ext cx="3650132" cy="662406"/>
              </a:xfrm>
              <a:prstGeom prst="roundRect">
                <a:avLst>
                  <a:gd name="adj" fmla="val 50000"/>
                </a:avLst>
              </a:prstGeom>
              <a:solidFill>
                <a:srgbClr val="349294"/>
              </a:solidFill>
              <a:ln>
                <a:noFill/>
              </a:ln>
            </p:spPr>
            <p:txBody>
              <a:bodyPr vert="horz" wrap="square" lIns="91440" tIns="45720" rIns="91440" bIns="45720" numCol="1" rtlCol="0" anchor="t" anchorCtr="0" compatLnSpc="1">
                <a:prstTxWarp prst="textNoShape">
                  <a:avLst/>
                </a:prstTxWarp>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400" b="0" i="0" u="none" strike="noStrike" kern="1200" cap="none" spc="0" normalizeH="0" baseline="0" noProof="0">
                  <a:ln>
                    <a:noFill/>
                  </a:ln>
                  <a:solidFill>
                    <a:srgbClr val="FF0000"/>
                  </a:solidFill>
                  <a:effectLst/>
                  <a:uLnTx/>
                  <a:uFillTx/>
                  <a:latin typeface="Calibri"/>
                  <a:ea typeface="+mn-ea"/>
                  <a:cs typeface="+mn-cs"/>
                </a:endParaRPr>
              </a:p>
            </p:txBody>
          </p:sp>
          <p:sp>
            <p:nvSpPr>
              <p:cNvPr id="31" name="Oval 30">
                <a:extLst>
                  <a:ext uri="{FF2B5EF4-FFF2-40B4-BE49-F238E27FC236}">
                    <a16:creationId xmlns:a16="http://schemas.microsoft.com/office/drawing/2014/main" id="{B11C5A81-419A-237C-8BFF-F0BF666319CD}"/>
                  </a:ext>
                </a:extLst>
              </p:cNvPr>
              <p:cNvSpPr/>
              <p:nvPr/>
            </p:nvSpPr>
            <p:spPr bwMode="auto">
              <a:xfrm>
                <a:off x="4161995" y="2049082"/>
                <a:ext cx="485248" cy="485248"/>
              </a:xfrm>
              <a:prstGeom prst="ellipse">
                <a:avLst/>
              </a:prstGeom>
              <a:solidFill>
                <a:schemeClr val="bg1"/>
              </a:solidFill>
              <a:ln>
                <a:noFill/>
              </a:ln>
            </p:spPr>
            <p:txBody>
              <a:bodyPr vert="horz" wrap="square" lIns="91440" tIns="45720" rIns="91440" bIns="45720" numCol="1" rtlCol="0" anchor="t" anchorCtr="0" compatLnSpc="1">
                <a:prstTxWarp prst="textNoShape">
                  <a:avLst/>
                </a:prstTxWarp>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400" b="0" i="0" u="none" strike="noStrike" kern="1200" cap="none" spc="0" normalizeH="0" baseline="0" noProof="0">
                  <a:ln>
                    <a:noFill/>
                  </a:ln>
                  <a:solidFill>
                    <a:srgbClr val="FF0000"/>
                  </a:solidFill>
                  <a:effectLst/>
                  <a:uLnTx/>
                  <a:uFillTx/>
                  <a:latin typeface="Calibri"/>
                  <a:ea typeface="+mn-ea"/>
                  <a:cs typeface="+mn-cs"/>
                </a:endParaRPr>
              </a:p>
            </p:txBody>
          </p:sp>
        </p:grpSp>
        <p:grpSp>
          <p:nvGrpSpPr>
            <p:cNvPr id="15" name="Group 14">
              <a:extLst>
                <a:ext uri="{FF2B5EF4-FFF2-40B4-BE49-F238E27FC236}">
                  <a16:creationId xmlns:a16="http://schemas.microsoft.com/office/drawing/2014/main" id="{3FAD31FF-A673-57CC-0A16-14163497B328}"/>
                </a:ext>
              </a:extLst>
            </p:cNvPr>
            <p:cNvGrpSpPr/>
            <p:nvPr/>
          </p:nvGrpSpPr>
          <p:grpSpPr>
            <a:xfrm>
              <a:off x="4513413" y="2580091"/>
              <a:ext cx="3650132" cy="662406"/>
              <a:chOff x="4522853" y="2702457"/>
              <a:chExt cx="3650132" cy="662406"/>
            </a:xfrm>
          </p:grpSpPr>
          <p:sp>
            <p:nvSpPr>
              <p:cNvPr id="28" name="Rectangle: Rounded Corners 27">
                <a:extLst>
                  <a:ext uri="{FF2B5EF4-FFF2-40B4-BE49-F238E27FC236}">
                    <a16:creationId xmlns:a16="http://schemas.microsoft.com/office/drawing/2014/main" id="{FD8BC00B-F003-E2C6-559F-62C822586AB1}"/>
                  </a:ext>
                </a:extLst>
              </p:cNvPr>
              <p:cNvSpPr/>
              <p:nvPr/>
            </p:nvSpPr>
            <p:spPr bwMode="auto">
              <a:xfrm>
                <a:off x="4522853" y="2702457"/>
                <a:ext cx="3650132" cy="662406"/>
              </a:xfrm>
              <a:prstGeom prst="roundRect">
                <a:avLst>
                  <a:gd name="adj" fmla="val 50000"/>
                </a:avLst>
              </a:prstGeom>
              <a:solidFill>
                <a:srgbClr val="29414D"/>
              </a:solidFill>
              <a:ln>
                <a:noFill/>
              </a:ln>
            </p:spPr>
            <p:txBody>
              <a:bodyPr vert="horz" wrap="square" lIns="91440" tIns="45720" rIns="91440" bIns="45720" numCol="1" rtlCol="0" anchor="t" anchorCtr="0" compatLnSpc="1">
                <a:prstTxWarp prst="textNoShape">
                  <a:avLst/>
                </a:prstTxWarp>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400" b="0" i="0" u="none" strike="noStrike" kern="1200" cap="none" spc="0" normalizeH="0" baseline="0" noProof="0">
                  <a:ln>
                    <a:noFill/>
                  </a:ln>
                  <a:solidFill>
                    <a:srgbClr val="FF0000"/>
                  </a:solidFill>
                  <a:effectLst/>
                  <a:uLnTx/>
                  <a:uFillTx/>
                  <a:latin typeface="Calibri"/>
                  <a:ea typeface="+mn-ea"/>
                  <a:cs typeface="+mn-cs"/>
                </a:endParaRPr>
              </a:p>
            </p:txBody>
          </p:sp>
          <p:sp>
            <p:nvSpPr>
              <p:cNvPr id="29" name="Oval 28">
                <a:extLst>
                  <a:ext uri="{FF2B5EF4-FFF2-40B4-BE49-F238E27FC236}">
                    <a16:creationId xmlns:a16="http://schemas.microsoft.com/office/drawing/2014/main" id="{BED0D7D2-5EC8-8E8A-B6F9-75A6290CC606}"/>
                  </a:ext>
                </a:extLst>
              </p:cNvPr>
              <p:cNvSpPr/>
              <p:nvPr/>
            </p:nvSpPr>
            <p:spPr bwMode="auto">
              <a:xfrm>
                <a:off x="4582869" y="2791035"/>
                <a:ext cx="485248" cy="485248"/>
              </a:xfrm>
              <a:prstGeom prst="ellipse">
                <a:avLst/>
              </a:prstGeom>
              <a:solidFill>
                <a:schemeClr val="bg1"/>
              </a:solidFill>
              <a:ln>
                <a:noFill/>
              </a:ln>
            </p:spPr>
            <p:txBody>
              <a:bodyPr vert="horz" wrap="square" lIns="91440" tIns="45720" rIns="91440" bIns="45720" numCol="1" rtlCol="0" anchor="t" anchorCtr="0" compatLnSpc="1">
                <a:prstTxWarp prst="textNoShape">
                  <a:avLst/>
                </a:prstTxWarp>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400" b="0" i="0" u="none" strike="noStrike" kern="1200" cap="none" spc="0" normalizeH="0" baseline="0" noProof="0">
                  <a:ln>
                    <a:noFill/>
                  </a:ln>
                  <a:solidFill>
                    <a:srgbClr val="FF0000"/>
                  </a:solidFill>
                  <a:effectLst/>
                  <a:uLnTx/>
                  <a:uFillTx/>
                  <a:latin typeface="Calibri"/>
                  <a:ea typeface="+mn-ea"/>
                  <a:cs typeface="+mn-cs"/>
                </a:endParaRPr>
              </a:p>
            </p:txBody>
          </p:sp>
        </p:grpSp>
        <p:sp>
          <p:nvSpPr>
            <p:cNvPr id="27" name="Oval 26">
              <a:extLst>
                <a:ext uri="{FF2B5EF4-FFF2-40B4-BE49-F238E27FC236}">
                  <a16:creationId xmlns:a16="http://schemas.microsoft.com/office/drawing/2014/main" id="{B7AE10AB-DDF8-FA28-EB6B-34D84FCB72DA}"/>
                </a:ext>
              </a:extLst>
            </p:cNvPr>
            <p:cNvSpPr/>
            <p:nvPr/>
          </p:nvSpPr>
          <p:spPr bwMode="auto">
            <a:xfrm>
              <a:off x="4630110" y="3398246"/>
              <a:ext cx="485248" cy="485247"/>
            </a:xfrm>
            <a:prstGeom prst="ellipse">
              <a:avLst/>
            </a:prstGeom>
            <a:solidFill>
              <a:schemeClr val="bg1"/>
            </a:solidFill>
            <a:ln>
              <a:noFill/>
            </a:ln>
          </p:spPr>
          <p:txBody>
            <a:bodyPr vert="horz" wrap="square" lIns="91440" tIns="45720" rIns="91440" bIns="45720" numCol="1" rtlCol="0" anchor="t" anchorCtr="0" compatLnSpc="1">
              <a:prstTxWarp prst="textNoShape">
                <a:avLst/>
              </a:prstTxWarp>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400" b="0" i="0" u="none" strike="noStrike" kern="1200" cap="none" spc="0" normalizeH="0" baseline="0" noProof="0">
                <a:ln>
                  <a:noFill/>
                </a:ln>
                <a:solidFill>
                  <a:srgbClr val="FF0000"/>
                </a:solidFill>
                <a:effectLst/>
                <a:uLnTx/>
                <a:uFillTx/>
                <a:latin typeface="Calibri"/>
                <a:ea typeface="+mn-ea"/>
                <a:cs typeface="+mn-cs"/>
              </a:endParaRPr>
            </a:p>
          </p:txBody>
        </p:sp>
        <p:grpSp>
          <p:nvGrpSpPr>
            <p:cNvPr id="17" name="Group 16">
              <a:extLst>
                <a:ext uri="{FF2B5EF4-FFF2-40B4-BE49-F238E27FC236}">
                  <a16:creationId xmlns:a16="http://schemas.microsoft.com/office/drawing/2014/main" id="{EEA27B2B-6EA4-2CBF-BC4B-48D1D82A0E37}"/>
                </a:ext>
              </a:extLst>
            </p:cNvPr>
            <p:cNvGrpSpPr/>
            <p:nvPr/>
          </p:nvGrpSpPr>
          <p:grpSpPr>
            <a:xfrm>
              <a:off x="4513413" y="4039245"/>
              <a:ext cx="3650132" cy="662406"/>
              <a:chOff x="4522853" y="4155019"/>
              <a:chExt cx="3650132" cy="662406"/>
            </a:xfrm>
          </p:grpSpPr>
          <p:sp>
            <p:nvSpPr>
              <p:cNvPr id="24" name="Rectangle: Rounded Corners 23">
                <a:extLst>
                  <a:ext uri="{FF2B5EF4-FFF2-40B4-BE49-F238E27FC236}">
                    <a16:creationId xmlns:a16="http://schemas.microsoft.com/office/drawing/2014/main" id="{AB16FB9E-EEDF-D2C0-CEF7-ED45C529E1E1}"/>
                  </a:ext>
                </a:extLst>
              </p:cNvPr>
              <p:cNvSpPr/>
              <p:nvPr/>
            </p:nvSpPr>
            <p:spPr bwMode="auto">
              <a:xfrm>
                <a:off x="4522853" y="4155019"/>
                <a:ext cx="3650132" cy="662406"/>
              </a:xfrm>
              <a:prstGeom prst="roundRect">
                <a:avLst>
                  <a:gd name="adj" fmla="val 50000"/>
                </a:avLst>
              </a:prstGeom>
              <a:solidFill>
                <a:srgbClr val="29414D"/>
              </a:solidFill>
              <a:ln>
                <a:noFill/>
              </a:ln>
            </p:spPr>
            <p:txBody>
              <a:bodyPr vert="horz" wrap="square" lIns="91440" tIns="45720" rIns="91440" bIns="45720" numCol="1" rtlCol="0" anchor="t" anchorCtr="0" compatLnSpc="1">
                <a:prstTxWarp prst="textNoShape">
                  <a:avLst/>
                </a:prstTxWarp>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400" b="0" i="0" u="none" strike="noStrike" kern="1200" cap="none" spc="0" normalizeH="0" baseline="0" noProof="0">
                  <a:ln>
                    <a:noFill/>
                  </a:ln>
                  <a:solidFill>
                    <a:srgbClr val="FF0000"/>
                  </a:solidFill>
                  <a:effectLst/>
                  <a:uLnTx/>
                  <a:uFillTx/>
                  <a:latin typeface="Calibri"/>
                  <a:ea typeface="+mn-ea"/>
                  <a:cs typeface="+mn-cs"/>
                </a:endParaRPr>
              </a:p>
            </p:txBody>
          </p:sp>
          <p:sp>
            <p:nvSpPr>
              <p:cNvPr id="25" name="Oval 24">
                <a:extLst>
                  <a:ext uri="{FF2B5EF4-FFF2-40B4-BE49-F238E27FC236}">
                    <a16:creationId xmlns:a16="http://schemas.microsoft.com/office/drawing/2014/main" id="{321B195C-C5B4-7BC4-B82A-0CAC4991D1C1}"/>
                  </a:ext>
                </a:extLst>
              </p:cNvPr>
              <p:cNvSpPr/>
              <p:nvPr/>
            </p:nvSpPr>
            <p:spPr bwMode="auto">
              <a:xfrm>
                <a:off x="4582869" y="4243599"/>
                <a:ext cx="485248" cy="485248"/>
              </a:xfrm>
              <a:prstGeom prst="ellipse">
                <a:avLst/>
              </a:prstGeom>
              <a:solidFill>
                <a:schemeClr val="bg1"/>
              </a:solidFill>
              <a:ln>
                <a:noFill/>
              </a:ln>
            </p:spPr>
            <p:txBody>
              <a:bodyPr vert="horz" wrap="square" lIns="91440" tIns="45720" rIns="91440" bIns="45720" numCol="1" rtlCol="0" anchor="t" anchorCtr="0" compatLnSpc="1">
                <a:prstTxWarp prst="textNoShape">
                  <a:avLst/>
                </a:prstTxWarp>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400" b="0" i="0" u="none" strike="noStrike" kern="1200" cap="none" spc="0" normalizeH="0" baseline="0" noProof="0">
                  <a:ln>
                    <a:noFill/>
                  </a:ln>
                  <a:solidFill>
                    <a:srgbClr val="FF0000"/>
                  </a:solidFill>
                  <a:effectLst/>
                  <a:uLnTx/>
                  <a:uFillTx/>
                  <a:latin typeface="Calibri"/>
                  <a:ea typeface="+mn-ea"/>
                  <a:cs typeface="+mn-cs"/>
                </a:endParaRPr>
              </a:p>
            </p:txBody>
          </p:sp>
        </p:grpSp>
        <p:grpSp>
          <p:nvGrpSpPr>
            <p:cNvPr id="18" name="Group 17">
              <a:extLst>
                <a:ext uri="{FF2B5EF4-FFF2-40B4-BE49-F238E27FC236}">
                  <a16:creationId xmlns:a16="http://schemas.microsoft.com/office/drawing/2014/main" id="{C587ABB6-7DA5-5E40-1FF7-3A6D59328A80}"/>
                </a:ext>
              </a:extLst>
            </p:cNvPr>
            <p:cNvGrpSpPr/>
            <p:nvPr/>
          </p:nvGrpSpPr>
          <p:grpSpPr>
            <a:xfrm>
              <a:off x="4092542" y="4768822"/>
              <a:ext cx="3650132" cy="662406"/>
              <a:chOff x="4101982" y="4892351"/>
              <a:chExt cx="3650132" cy="662406"/>
            </a:xfrm>
          </p:grpSpPr>
          <p:sp>
            <p:nvSpPr>
              <p:cNvPr id="22" name="Rectangle: Rounded Corners 21">
                <a:extLst>
                  <a:ext uri="{FF2B5EF4-FFF2-40B4-BE49-F238E27FC236}">
                    <a16:creationId xmlns:a16="http://schemas.microsoft.com/office/drawing/2014/main" id="{A1212AB9-5E14-E5AD-DE3D-A38D0FC31708}"/>
                  </a:ext>
                </a:extLst>
              </p:cNvPr>
              <p:cNvSpPr/>
              <p:nvPr/>
            </p:nvSpPr>
            <p:spPr bwMode="auto">
              <a:xfrm>
                <a:off x="4101982" y="4892351"/>
                <a:ext cx="3650132" cy="662406"/>
              </a:xfrm>
              <a:prstGeom prst="roundRect">
                <a:avLst>
                  <a:gd name="adj" fmla="val 50000"/>
                </a:avLst>
              </a:prstGeom>
              <a:solidFill>
                <a:srgbClr val="349294"/>
              </a:solidFill>
              <a:ln>
                <a:noFill/>
              </a:ln>
            </p:spPr>
            <p:txBody>
              <a:bodyPr vert="horz" wrap="square" lIns="91440" tIns="45720" rIns="91440" bIns="45720" numCol="1" rtlCol="0" anchor="t" anchorCtr="0" compatLnSpc="1">
                <a:prstTxWarp prst="textNoShape">
                  <a:avLst/>
                </a:prstTxWarp>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400" b="0" i="0" u="none" strike="noStrike" kern="1200" cap="none" spc="0" normalizeH="0" baseline="0" noProof="0">
                  <a:ln>
                    <a:noFill/>
                  </a:ln>
                  <a:solidFill>
                    <a:srgbClr val="FF0000"/>
                  </a:solidFill>
                  <a:effectLst/>
                  <a:uLnTx/>
                  <a:uFillTx/>
                  <a:latin typeface="Calibri"/>
                  <a:ea typeface="+mn-ea"/>
                  <a:cs typeface="+mn-cs"/>
                </a:endParaRPr>
              </a:p>
            </p:txBody>
          </p:sp>
          <p:sp>
            <p:nvSpPr>
              <p:cNvPr id="23" name="Oval 22">
                <a:extLst>
                  <a:ext uri="{FF2B5EF4-FFF2-40B4-BE49-F238E27FC236}">
                    <a16:creationId xmlns:a16="http://schemas.microsoft.com/office/drawing/2014/main" id="{24CA7931-5166-C109-E7C5-BF16502641C9}"/>
                  </a:ext>
                </a:extLst>
              </p:cNvPr>
              <p:cNvSpPr/>
              <p:nvPr/>
            </p:nvSpPr>
            <p:spPr bwMode="auto">
              <a:xfrm>
                <a:off x="4156601" y="4980930"/>
                <a:ext cx="485248" cy="485248"/>
              </a:xfrm>
              <a:prstGeom prst="ellipse">
                <a:avLst/>
              </a:prstGeom>
              <a:solidFill>
                <a:schemeClr val="bg1"/>
              </a:solidFill>
              <a:ln>
                <a:noFill/>
              </a:ln>
            </p:spPr>
            <p:txBody>
              <a:bodyPr vert="horz" wrap="square" lIns="91440" tIns="45720" rIns="91440" bIns="45720" numCol="1" rtlCol="0" anchor="t" anchorCtr="0" compatLnSpc="1">
                <a:prstTxWarp prst="textNoShape">
                  <a:avLst/>
                </a:prstTxWarp>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400" b="0" i="0" u="none" strike="noStrike" kern="1200" cap="none" spc="0" normalizeH="0" baseline="0" noProof="0">
                  <a:ln>
                    <a:noFill/>
                  </a:ln>
                  <a:solidFill>
                    <a:srgbClr val="FF0000"/>
                  </a:solidFill>
                  <a:effectLst/>
                  <a:uLnTx/>
                  <a:uFillTx/>
                  <a:latin typeface="Calibri"/>
                  <a:ea typeface="+mn-ea"/>
                  <a:cs typeface="+mn-cs"/>
                </a:endParaRPr>
              </a:p>
            </p:txBody>
          </p:sp>
        </p:grpSp>
        <p:grpSp>
          <p:nvGrpSpPr>
            <p:cNvPr id="19" name="Group 18">
              <a:extLst>
                <a:ext uri="{FF2B5EF4-FFF2-40B4-BE49-F238E27FC236}">
                  <a16:creationId xmlns:a16="http://schemas.microsoft.com/office/drawing/2014/main" id="{424E3ED5-9488-3782-D25F-F83BC69836B7}"/>
                </a:ext>
              </a:extLst>
            </p:cNvPr>
            <p:cNvGrpSpPr/>
            <p:nvPr/>
          </p:nvGrpSpPr>
          <p:grpSpPr>
            <a:xfrm>
              <a:off x="3368416" y="5498401"/>
              <a:ext cx="3650132" cy="662406"/>
              <a:chOff x="3377856" y="5629429"/>
              <a:chExt cx="3650132" cy="662406"/>
            </a:xfrm>
          </p:grpSpPr>
          <p:sp>
            <p:nvSpPr>
              <p:cNvPr id="20" name="Rectangle: Rounded Corners 19">
                <a:extLst>
                  <a:ext uri="{FF2B5EF4-FFF2-40B4-BE49-F238E27FC236}">
                    <a16:creationId xmlns:a16="http://schemas.microsoft.com/office/drawing/2014/main" id="{0532A726-DBD2-3D0E-80CB-AABCA406584C}"/>
                  </a:ext>
                </a:extLst>
              </p:cNvPr>
              <p:cNvSpPr/>
              <p:nvPr/>
            </p:nvSpPr>
            <p:spPr bwMode="auto">
              <a:xfrm>
                <a:off x="3377856" y="5629429"/>
                <a:ext cx="3650132" cy="662406"/>
              </a:xfrm>
              <a:prstGeom prst="roundRect">
                <a:avLst>
                  <a:gd name="adj" fmla="val 50000"/>
                </a:avLst>
              </a:prstGeom>
              <a:solidFill>
                <a:srgbClr val="315C65"/>
              </a:solidFill>
              <a:ln>
                <a:noFill/>
              </a:ln>
            </p:spPr>
            <p:txBody>
              <a:bodyPr vert="horz" wrap="square" lIns="91440" tIns="45720" rIns="91440" bIns="45720" numCol="1" rtlCol="0" anchor="t" anchorCtr="0" compatLnSpc="1">
                <a:prstTxWarp prst="textNoShape">
                  <a:avLst/>
                </a:prstTxWarp>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400" b="0" i="0" u="none" strike="noStrike" kern="1200" cap="none" spc="0" normalizeH="0" baseline="0" noProof="0">
                  <a:ln>
                    <a:noFill/>
                  </a:ln>
                  <a:solidFill>
                    <a:srgbClr val="FF0000"/>
                  </a:solidFill>
                  <a:effectLst/>
                  <a:uLnTx/>
                  <a:uFillTx/>
                  <a:latin typeface="Calibri"/>
                  <a:ea typeface="+mn-ea"/>
                  <a:cs typeface="+mn-cs"/>
                </a:endParaRPr>
              </a:p>
            </p:txBody>
          </p:sp>
          <p:sp>
            <p:nvSpPr>
              <p:cNvPr id="21" name="Oval 20">
                <a:extLst>
                  <a:ext uri="{FF2B5EF4-FFF2-40B4-BE49-F238E27FC236}">
                    <a16:creationId xmlns:a16="http://schemas.microsoft.com/office/drawing/2014/main" id="{AC818DAA-EFC8-6BD6-CCCF-506F773157BD}"/>
                  </a:ext>
                </a:extLst>
              </p:cNvPr>
              <p:cNvSpPr/>
              <p:nvPr/>
            </p:nvSpPr>
            <p:spPr bwMode="auto">
              <a:xfrm>
                <a:off x="3437871" y="5718006"/>
                <a:ext cx="485248" cy="485248"/>
              </a:xfrm>
              <a:prstGeom prst="ellipse">
                <a:avLst/>
              </a:prstGeom>
              <a:solidFill>
                <a:schemeClr val="bg1"/>
              </a:solidFill>
              <a:ln>
                <a:noFill/>
              </a:ln>
            </p:spPr>
            <p:txBody>
              <a:bodyPr vert="horz" wrap="square" lIns="91440" tIns="45720" rIns="91440" bIns="45720" numCol="1" rtlCol="0" anchor="t" anchorCtr="0" compatLnSpc="1">
                <a:prstTxWarp prst="textNoShape">
                  <a:avLst/>
                </a:prstTxWarp>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400" b="0" i="0" u="none" strike="noStrike" kern="1200" cap="none" spc="0" normalizeH="0" baseline="0" noProof="0">
                  <a:ln>
                    <a:noFill/>
                  </a:ln>
                  <a:solidFill>
                    <a:srgbClr val="FF0000"/>
                  </a:solidFill>
                  <a:effectLst/>
                  <a:uLnTx/>
                  <a:uFillTx/>
                  <a:latin typeface="Calibri"/>
                  <a:ea typeface="+mn-ea"/>
                  <a:cs typeface="+mn-cs"/>
                </a:endParaRPr>
              </a:p>
            </p:txBody>
          </p:sp>
        </p:grpSp>
      </p:grpSp>
      <p:sp>
        <p:nvSpPr>
          <p:cNvPr id="35" name="Rectangle 34">
            <a:extLst>
              <a:ext uri="{FF2B5EF4-FFF2-40B4-BE49-F238E27FC236}">
                <a16:creationId xmlns:a16="http://schemas.microsoft.com/office/drawing/2014/main" id="{1D6F8055-4230-2803-A619-BBE7777F9041}"/>
              </a:ext>
            </a:extLst>
          </p:cNvPr>
          <p:cNvSpPr/>
          <p:nvPr/>
        </p:nvSpPr>
        <p:spPr>
          <a:xfrm>
            <a:off x="5693821" y="1542412"/>
            <a:ext cx="3442363" cy="307777"/>
          </a:xfrm>
          <a:prstGeom prst="rect">
            <a:avLst/>
          </a:prstGeom>
        </p:spPr>
        <p:txBody>
          <a:bodyPr wrap="square">
            <a:spAutoFit/>
          </a:bodyPr>
          <a:lstStyle/>
          <a:p>
            <a:r>
              <a:rPr lang="en-US" sz="1400" dirty="0">
                <a:solidFill>
                  <a:schemeClr val="bg1"/>
                </a:solidFill>
                <a:latin typeface="Arial" panose="020B0604020202020204" pitchFamily="34" charset="0"/>
                <a:cs typeface="Arial" panose="020B0604020202020204" pitchFamily="34" charset="0"/>
              </a:rPr>
              <a:t>Nationwide Scheduled LTL - TL</a:t>
            </a:r>
          </a:p>
        </p:txBody>
      </p:sp>
      <p:sp>
        <p:nvSpPr>
          <p:cNvPr id="36" name="Rectangle 35">
            <a:extLst>
              <a:ext uri="{FF2B5EF4-FFF2-40B4-BE49-F238E27FC236}">
                <a16:creationId xmlns:a16="http://schemas.microsoft.com/office/drawing/2014/main" id="{FA1BEEA4-C256-8086-CCA5-B2CCC396B735}"/>
              </a:ext>
            </a:extLst>
          </p:cNvPr>
          <p:cNvSpPr/>
          <p:nvPr/>
        </p:nvSpPr>
        <p:spPr>
          <a:xfrm>
            <a:off x="6487676" y="2210726"/>
            <a:ext cx="3056513" cy="307777"/>
          </a:xfrm>
          <a:prstGeom prst="rect">
            <a:avLst/>
          </a:prstGeom>
        </p:spPr>
        <p:txBody>
          <a:bodyPr wrap="square">
            <a:spAutoFit/>
          </a:bodyPr>
          <a:lstStyle/>
          <a:p>
            <a:r>
              <a:rPr lang="en-US" sz="1400" dirty="0">
                <a:solidFill>
                  <a:schemeClr val="bg1"/>
                </a:solidFill>
                <a:latin typeface="Arial" panose="020B0604020202020204" pitchFamily="34" charset="0"/>
                <a:cs typeface="Arial" panose="020B0604020202020204" pitchFamily="34" charset="0"/>
              </a:rPr>
              <a:t>Asset Based Fleet </a:t>
            </a:r>
          </a:p>
        </p:txBody>
      </p:sp>
      <p:sp>
        <p:nvSpPr>
          <p:cNvPr id="37" name="Rectangle 36">
            <a:extLst>
              <a:ext uri="{FF2B5EF4-FFF2-40B4-BE49-F238E27FC236}">
                <a16:creationId xmlns:a16="http://schemas.microsoft.com/office/drawing/2014/main" id="{5A481BA5-D73B-BCA4-E81A-8CA8AF9575AF}"/>
              </a:ext>
            </a:extLst>
          </p:cNvPr>
          <p:cNvSpPr/>
          <p:nvPr/>
        </p:nvSpPr>
        <p:spPr>
          <a:xfrm>
            <a:off x="6853008" y="2860455"/>
            <a:ext cx="3179271" cy="307777"/>
          </a:xfrm>
          <a:prstGeom prst="rect">
            <a:avLst/>
          </a:prstGeom>
        </p:spPr>
        <p:txBody>
          <a:bodyPr wrap="square">
            <a:spAutoFit/>
          </a:bodyPr>
          <a:lstStyle/>
          <a:p>
            <a:pPr defTabSz="914422">
              <a:defRPr/>
            </a:pPr>
            <a:r>
              <a:rPr lang="en-IN" sz="1400" dirty="0">
                <a:solidFill>
                  <a:schemeClr val="bg1"/>
                </a:solidFill>
                <a:latin typeface="Arial" panose="020B0604020202020204" pitchFamily="34" charset="0"/>
                <a:cs typeface="Arial" panose="020B0604020202020204" pitchFamily="34" charset="0"/>
              </a:rPr>
              <a:t>2+ Person Crews</a:t>
            </a:r>
            <a:endParaRPr lang="en-US" sz="1400" dirty="0">
              <a:solidFill>
                <a:schemeClr val="bg1"/>
              </a:solidFill>
              <a:latin typeface="Arial" panose="020B0604020202020204" pitchFamily="34" charset="0"/>
              <a:cs typeface="Arial" panose="020B0604020202020204" pitchFamily="34" charset="0"/>
            </a:endParaRPr>
          </a:p>
        </p:txBody>
      </p:sp>
      <p:sp>
        <p:nvSpPr>
          <p:cNvPr id="38" name="Rectangle 37">
            <a:extLst>
              <a:ext uri="{FF2B5EF4-FFF2-40B4-BE49-F238E27FC236}">
                <a16:creationId xmlns:a16="http://schemas.microsoft.com/office/drawing/2014/main" id="{EB84090C-A20C-FAE1-E2A2-3E912572B578}"/>
              </a:ext>
            </a:extLst>
          </p:cNvPr>
          <p:cNvSpPr/>
          <p:nvPr/>
        </p:nvSpPr>
        <p:spPr>
          <a:xfrm>
            <a:off x="6873730" y="4198690"/>
            <a:ext cx="3371647" cy="307777"/>
          </a:xfrm>
          <a:prstGeom prst="rect">
            <a:avLst/>
          </a:prstGeom>
        </p:spPr>
        <p:txBody>
          <a:bodyPr wrap="square">
            <a:spAutoFit/>
          </a:bodyPr>
          <a:lstStyle/>
          <a:p>
            <a:r>
              <a:rPr lang="en-US" sz="1400" dirty="0">
                <a:solidFill>
                  <a:schemeClr val="bg1"/>
                </a:solidFill>
                <a:latin typeface="Arial" panose="020B0604020202020204" pitchFamily="34" charset="0"/>
                <a:cs typeface="Arial" panose="020B0604020202020204" pitchFamily="34" charset="0"/>
              </a:rPr>
              <a:t>Reverse Logistics – Asset Recovery  </a:t>
            </a:r>
          </a:p>
        </p:txBody>
      </p:sp>
      <p:sp>
        <p:nvSpPr>
          <p:cNvPr id="40" name="Rectangle 39">
            <a:extLst>
              <a:ext uri="{FF2B5EF4-FFF2-40B4-BE49-F238E27FC236}">
                <a16:creationId xmlns:a16="http://schemas.microsoft.com/office/drawing/2014/main" id="{AAAB0E5C-35E1-81C1-786A-E1A3D3AAEB8F}"/>
              </a:ext>
            </a:extLst>
          </p:cNvPr>
          <p:cNvSpPr/>
          <p:nvPr/>
        </p:nvSpPr>
        <p:spPr>
          <a:xfrm>
            <a:off x="5845660" y="5511230"/>
            <a:ext cx="2839668" cy="307777"/>
          </a:xfrm>
          <a:prstGeom prst="rect">
            <a:avLst/>
          </a:prstGeom>
        </p:spPr>
        <p:txBody>
          <a:bodyPr wrap="square">
            <a:spAutoFit/>
          </a:bodyPr>
          <a:lstStyle/>
          <a:p>
            <a:r>
              <a:rPr kumimoji="0" lang="en-IN" sz="1400" b="0" i="0" u="none" kern="1200" cap="none" spc="0" normalizeH="0" baseline="0" noProof="0">
                <a:ln>
                  <a:noFill/>
                </a:ln>
                <a:solidFill>
                  <a:schemeClr val="bg1"/>
                </a:solidFill>
                <a:effectLst/>
                <a:uLnTx/>
                <a:uFillTx/>
                <a:latin typeface="Arial" panose="020B0604020202020204" pitchFamily="34" charset="0"/>
                <a:cs typeface="Arial" panose="020B0604020202020204" pitchFamily="34" charset="0"/>
              </a:rPr>
              <a:t>99.5% Damage Free Deliveries</a:t>
            </a:r>
          </a:p>
        </p:txBody>
      </p:sp>
      <p:sp>
        <p:nvSpPr>
          <p:cNvPr id="49" name="Title 1">
            <a:extLst>
              <a:ext uri="{FF2B5EF4-FFF2-40B4-BE49-F238E27FC236}">
                <a16:creationId xmlns:a16="http://schemas.microsoft.com/office/drawing/2014/main" id="{BB63C13F-A2BF-3EE5-E902-A8B46DA1E329}"/>
              </a:ext>
            </a:extLst>
          </p:cNvPr>
          <p:cNvSpPr txBox="1">
            <a:spLocks/>
          </p:cNvSpPr>
          <p:nvPr/>
        </p:nvSpPr>
        <p:spPr>
          <a:xfrm>
            <a:off x="327637" y="85310"/>
            <a:ext cx="11698306" cy="789949"/>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defRPr/>
            </a:pPr>
            <a:r>
              <a:rPr lang="en-US" sz="3600" b="1" dirty="0">
                <a:solidFill>
                  <a:srgbClr val="F5A71E"/>
                </a:solidFill>
                <a:latin typeface="Arial Black" panose="020B0A04020102020204" pitchFamily="34" charset="0"/>
                <a:cs typeface="Arial"/>
              </a:rPr>
              <a:t>Solutions That Go Beyond the Traditional  </a:t>
            </a:r>
          </a:p>
        </p:txBody>
      </p:sp>
      <p:sp>
        <p:nvSpPr>
          <p:cNvPr id="74" name="Text Placeholder 124">
            <a:extLst>
              <a:ext uri="{FF2B5EF4-FFF2-40B4-BE49-F238E27FC236}">
                <a16:creationId xmlns:a16="http://schemas.microsoft.com/office/drawing/2014/main" id="{D588AB22-9E76-43DA-B333-28D3E1DE6AD4}"/>
              </a:ext>
            </a:extLst>
          </p:cNvPr>
          <p:cNvSpPr txBox="1">
            <a:spLocks/>
          </p:cNvSpPr>
          <p:nvPr/>
        </p:nvSpPr>
        <p:spPr>
          <a:xfrm>
            <a:off x="786021" y="709361"/>
            <a:ext cx="8229600" cy="457200"/>
          </a:xfrm>
        </p:spPr>
        <p:txBody>
          <a:bodyPr lIns="91440" tIns="45720" rIns="91440" bIns="45720"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sz="2400" dirty="0">
                <a:solidFill>
                  <a:srgbClr val="0A9594"/>
                </a:solidFill>
                <a:latin typeface="Arial"/>
                <a:cs typeface="Arial"/>
              </a:rPr>
              <a:t>providing damage-free handling for high-value goods</a:t>
            </a:r>
          </a:p>
          <a:p>
            <a:pPr marL="0" indent="0">
              <a:buFont typeface="Arial" panose="020B0604020202020204" pitchFamily="34" charset="0"/>
              <a:buNone/>
            </a:pPr>
            <a:endParaRPr lang="en-US" sz="2400" dirty="0">
              <a:solidFill>
                <a:srgbClr val="0A9594"/>
              </a:solidFill>
              <a:latin typeface="Arial" panose="020B0604020202020204" pitchFamily="34" charset="0"/>
              <a:cs typeface="Arial" panose="020B0604020202020204" pitchFamily="34" charset="0"/>
            </a:endParaRPr>
          </a:p>
        </p:txBody>
      </p:sp>
      <p:pic>
        <p:nvPicPr>
          <p:cNvPr id="76" name="Picture 75" descr="A yellow logo with a white background&#10;&#10;Description automatically generated">
            <a:extLst>
              <a:ext uri="{FF2B5EF4-FFF2-40B4-BE49-F238E27FC236}">
                <a16:creationId xmlns:a16="http://schemas.microsoft.com/office/drawing/2014/main" id="{BF27C97E-882D-F2D1-4323-1782F241773D}"/>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bwMode="auto">
          <a:xfrm>
            <a:off x="7346462" y="3419315"/>
            <a:ext cx="1865470" cy="532092"/>
          </a:xfrm>
          <a:prstGeom prst="rect">
            <a:avLst/>
          </a:prstGeom>
          <a:noFill/>
          <a:ln>
            <a:noFill/>
          </a:ln>
          <a:extLst>
            <a:ext uri="{53640926-AAD7-44D8-BBD7-CCE9431645EC}">
              <a14:shadowObscured xmlns:a14="http://schemas.microsoft.com/office/drawing/2010/main"/>
            </a:ext>
          </a:extLst>
        </p:spPr>
      </p:pic>
      <p:sp>
        <p:nvSpPr>
          <p:cNvPr id="42" name="Rectangle 41">
            <a:extLst>
              <a:ext uri="{FF2B5EF4-FFF2-40B4-BE49-F238E27FC236}">
                <a16:creationId xmlns:a16="http://schemas.microsoft.com/office/drawing/2014/main" id="{869174F4-51B2-8B18-02EE-E7E05C9E3CC6}"/>
              </a:ext>
            </a:extLst>
          </p:cNvPr>
          <p:cNvSpPr/>
          <p:nvPr/>
        </p:nvSpPr>
        <p:spPr>
          <a:xfrm>
            <a:off x="6396353" y="4844254"/>
            <a:ext cx="3432688" cy="307777"/>
          </a:xfrm>
          <a:prstGeom prst="rect">
            <a:avLst/>
          </a:prstGeom>
        </p:spPr>
        <p:txBody>
          <a:bodyPr wrap="square">
            <a:spAutoFit/>
          </a:bodyPr>
          <a:lstStyle/>
          <a:p>
            <a:r>
              <a:rPr kumimoji="0" lang="en-US" sz="1400" b="0" i="0" u="none" strike="noStrike" kern="1200" cap="none" spc="0" normalizeH="0" baseline="0" noProof="0" dirty="0">
                <a:ln>
                  <a:noFill/>
                </a:ln>
                <a:solidFill>
                  <a:schemeClr val="bg1"/>
                </a:solidFill>
                <a:effectLst/>
                <a:uLnTx/>
                <a:uFillTx/>
                <a:latin typeface="Arial" panose="020B0604020202020204" pitchFamily="34" charset="0"/>
                <a:ea typeface="+mn-ea"/>
                <a:cs typeface="Arial" panose="020B0604020202020204" pitchFamily="34" charset="0"/>
              </a:rPr>
              <a:t>Environmentally Responsible</a:t>
            </a:r>
            <a:endParaRPr kumimoji="0" lang="en-IN" sz="1400" b="0" i="0" u="none" strike="noStrike" kern="1200" cap="none" spc="0" normalizeH="0" baseline="0" noProof="0" dirty="0">
              <a:ln>
                <a:noFill/>
              </a:ln>
              <a:solidFill>
                <a:schemeClr val="bg1"/>
              </a:solidFill>
              <a:effectLst/>
              <a:uLnTx/>
              <a:uFillTx/>
              <a:latin typeface="Calibri"/>
              <a:ea typeface="+mn-ea"/>
              <a:cs typeface="Calibri" pitchFamily="34" charset="0"/>
            </a:endParaRPr>
          </a:p>
        </p:txBody>
      </p:sp>
      <p:pic>
        <p:nvPicPr>
          <p:cNvPr id="4" name="Picture 3" descr="A map of the united states&#10;&#10;Description automatically generated">
            <a:extLst>
              <a:ext uri="{FF2B5EF4-FFF2-40B4-BE49-F238E27FC236}">
                <a16:creationId xmlns:a16="http://schemas.microsoft.com/office/drawing/2014/main" id="{E3687F4F-0C12-960E-47F0-D7EF3D1ABA7F}"/>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985639" y="2681184"/>
            <a:ext cx="3285764" cy="2163070"/>
          </a:xfrm>
          <a:prstGeom prst="rect">
            <a:avLst/>
          </a:prstGeom>
        </p:spPr>
      </p:pic>
      <p:cxnSp>
        <p:nvCxnSpPr>
          <p:cNvPr id="9" name="Straight Connector 8">
            <a:extLst>
              <a:ext uri="{FF2B5EF4-FFF2-40B4-BE49-F238E27FC236}">
                <a16:creationId xmlns:a16="http://schemas.microsoft.com/office/drawing/2014/main" id="{7F4E8A19-E448-CF90-8EFE-8A8FC819820F}"/>
              </a:ext>
            </a:extLst>
          </p:cNvPr>
          <p:cNvCxnSpPr/>
          <p:nvPr/>
        </p:nvCxnSpPr>
        <p:spPr>
          <a:xfrm>
            <a:off x="10948946" y="6301197"/>
            <a:ext cx="0" cy="446703"/>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6630381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58B8CAB-D659-D122-86A9-9DED7BFCAE8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19A61B6-FD28-AB31-7668-74FC673A7BC4}"/>
              </a:ext>
            </a:extLst>
          </p:cNvPr>
          <p:cNvSpPr txBox="1">
            <a:spLocks/>
          </p:cNvSpPr>
          <p:nvPr/>
        </p:nvSpPr>
        <p:spPr>
          <a:xfrm>
            <a:off x="237830" y="127623"/>
            <a:ext cx="11698306" cy="789949"/>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defRPr/>
            </a:pPr>
            <a:r>
              <a:rPr lang="en-US" sz="3600" b="1" dirty="0">
                <a:solidFill>
                  <a:srgbClr val="F5A71E"/>
                </a:solidFill>
                <a:latin typeface="Arial Black" panose="020B0A04020102020204" pitchFamily="34" charset="0"/>
                <a:cs typeface="Arial"/>
              </a:rPr>
              <a:t>Our High Value Customers</a:t>
            </a:r>
          </a:p>
        </p:txBody>
      </p:sp>
      <p:pic>
        <p:nvPicPr>
          <p:cNvPr id="3" name="Picture 2">
            <a:extLst>
              <a:ext uri="{FF2B5EF4-FFF2-40B4-BE49-F238E27FC236}">
                <a16:creationId xmlns:a16="http://schemas.microsoft.com/office/drawing/2014/main" id="{5A577A0E-9115-D32C-D20A-7A1A7FBF8223}"/>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706744" y="1291554"/>
            <a:ext cx="889000" cy="457200"/>
          </a:xfrm>
          <a:prstGeom prst="rect">
            <a:avLst/>
          </a:prstGeom>
        </p:spPr>
      </p:pic>
      <p:pic>
        <p:nvPicPr>
          <p:cNvPr id="5" name="Picture 4">
            <a:extLst>
              <a:ext uri="{FF2B5EF4-FFF2-40B4-BE49-F238E27FC236}">
                <a16:creationId xmlns:a16="http://schemas.microsoft.com/office/drawing/2014/main" id="{A1378C53-EE65-751F-AAA4-658E5B9E6CCE}"/>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289260" y="1221704"/>
            <a:ext cx="635000" cy="596900"/>
          </a:xfrm>
          <a:prstGeom prst="rect">
            <a:avLst/>
          </a:prstGeom>
        </p:spPr>
      </p:pic>
      <p:pic>
        <p:nvPicPr>
          <p:cNvPr id="6" name="Picture 5">
            <a:extLst>
              <a:ext uri="{FF2B5EF4-FFF2-40B4-BE49-F238E27FC236}">
                <a16:creationId xmlns:a16="http://schemas.microsoft.com/office/drawing/2014/main" id="{FA3CADB7-9634-134F-E3EF-8D24776D7103}"/>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5359940" y="1405854"/>
            <a:ext cx="901700" cy="228600"/>
          </a:xfrm>
          <a:prstGeom prst="rect">
            <a:avLst/>
          </a:prstGeom>
        </p:spPr>
      </p:pic>
      <p:pic>
        <p:nvPicPr>
          <p:cNvPr id="7" name="Picture 6">
            <a:extLst>
              <a:ext uri="{FF2B5EF4-FFF2-40B4-BE49-F238E27FC236}">
                <a16:creationId xmlns:a16="http://schemas.microsoft.com/office/drawing/2014/main" id="{DB0C95F4-FC88-7B8B-FA0C-D3C8589D806D}"/>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6641172" y="1393154"/>
            <a:ext cx="1041400" cy="254000"/>
          </a:xfrm>
          <a:prstGeom prst="rect">
            <a:avLst/>
          </a:prstGeom>
        </p:spPr>
      </p:pic>
      <p:pic>
        <p:nvPicPr>
          <p:cNvPr id="8" name="Picture 7">
            <a:extLst>
              <a:ext uri="{FF2B5EF4-FFF2-40B4-BE49-F238E27FC236}">
                <a16:creationId xmlns:a16="http://schemas.microsoft.com/office/drawing/2014/main" id="{318B2D14-E030-C456-966E-ED6A794CA945}"/>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9239060" y="1363240"/>
            <a:ext cx="762000" cy="342900"/>
          </a:xfrm>
          <a:prstGeom prst="rect">
            <a:avLst/>
          </a:prstGeom>
        </p:spPr>
      </p:pic>
      <p:pic>
        <p:nvPicPr>
          <p:cNvPr id="9" name="Picture 8">
            <a:extLst>
              <a:ext uri="{FF2B5EF4-FFF2-40B4-BE49-F238E27FC236}">
                <a16:creationId xmlns:a16="http://schemas.microsoft.com/office/drawing/2014/main" id="{572FC50F-CB10-FD56-B817-D95241521C7B}"/>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3206681" y="1290616"/>
            <a:ext cx="495300" cy="457200"/>
          </a:xfrm>
          <a:prstGeom prst="rect">
            <a:avLst/>
          </a:prstGeom>
        </p:spPr>
      </p:pic>
      <p:pic>
        <p:nvPicPr>
          <p:cNvPr id="10" name="Picture 9">
            <a:extLst>
              <a:ext uri="{FF2B5EF4-FFF2-40B4-BE49-F238E27FC236}">
                <a16:creationId xmlns:a16="http://schemas.microsoft.com/office/drawing/2014/main" id="{FD526FDA-D82E-E05F-2461-5D1EF6FF8FA9}"/>
              </a:ext>
            </a:extLst>
          </p:cNvPr>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1706744" y="2161908"/>
            <a:ext cx="723900" cy="431800"/>
          </a:xfrm>
          <a:prstGeom prst="rect">
            <a:avLst/>
          </a:prstGeom>
        </p:spPr>
      </p:pic>
      <p:pic>
        <p:nvPicPr>
          <p:cNvPr id="11" name="Picture 10">
            <a:extLst>
              <a:ext uri="{FF2B5EF4-FFF2-40B4-BE49-F238E27FC236}">
                <a16:creationId xmlns:a16="http://schemas.microsoft.com/office/drawing/2014/main" id="{03EB5FB2-5DEC-E894-6508-5C0C1BAAE7CB}"/>
              </a:ext>
            </a:extLst>
          </p:cNvPr>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a:off x="2832205" y="2214279"/>
            <a:ext cx="1244600" cy="292100"/>
          </a:xfrm>
          <a:prstGeom prst="rect">
            <a:avLst/>
          </a:prstGeom>
        </p:spPr>
      </p:pic>
      <p:pic>
        <p:nvPicPr>
          <p:cNvPr id="12" name="Picture 11">
            <a:extLst>
              <a:ext uri="{FF2B5EF4-FFF2-40B4-BE49-F238E27FC236}">
                <a16:creationId xmlns:a16="http://schemas.microsoft.com/office/drawing/2014/main" id="{2DE3B724-FC96-0D6E-84E5-BB0D7A849FEE}"/>
              </a:ext>
            </a:extLst>
          </p:cNvPr>
          <p:cNvPicPr>
            <a:picLocks noChangeAspect="1"/>
          </p:cNvPicPr>
          <p:nvPr/>
        </p:nvPicPr>
        <p:blipFill>
          <a:blip r:embed="rId10" cstate="email">
            <a:extLst>
              <a:ext uri="{28A0092B-C50C-407E-A947-70E740481C1C}">
                <a14:useLocalDpi xmlns:a14="http://schemas.microsoft.com/office/drawing/2010/main"/>
              </a:ext>
            </a:extLst>
          </a:blip>
          <a:stretch>
            <a:fillRect/>
          </a:stretch>
        </p:blipFill>
        <p:spPr>
          <a:xfrm>
            <a:off x="4132953" y="2161908"/>
            <a:ext cx="1320800" cy="406400"/>
          </a:xfrm>
          <a:prstGeom prst="rect">
            <a:avLst/>
          </a:prstGeom>
        </p:spPr>
      </p:pic>
      <p:pic>
        <p:nvPicPr>
          <p:cNvPr id="13" name="Picture 12">
            <a:extLst>
              <a:ext uri="{FF2B5EF4-FFF2-40B4-BE49-F238E27FC236}">
                <a16:creationId xmlns:a16="http://schemas.microsoft.com/office/drawing/2014/main" id="{3FEB5F69-574A-9920-5631-71A518010859}"/>
              </a:ext>
            </a:extLst>
          </p:cNvPr>
          <p:cNvPicPr>
            <a:picLocks noChangeAspect="1"/>
          </p:cNvPicPr>
          <p:nvPr/>
        </p:nvPicPr>
        <p:blipFill>
          <a:blip r:embed="rId11" cstate="email">
            <a:extLst>
              <a:ext uri="{28A0092B-C50C-407E-A947-70E740481C1C}">
                <a14:useLocalDpi xmlns:a14="http://schemas.microsoft.com/office/drawing/2010/main"/>
              </a:ext>
            </a:extLst>
          </a:blip>
          <a:stretch>
            <a:fillRect/>
          </a:stretch>
        </p:blipFill>
        <p:spPr>
          <a:xfrm>
            <a:off x="5554319" y="2264211"/>
            <a:ext cx="1143000" cy="254000"/>
          </a:xfrm>
          <a:prstGeom prst="rect">
            <a:avLst/>
          </a:prstGeom>
        </p:spPr>
      </p:pic>
      <p:pic>
        <p:nvPicPr>
          <p:cNvPr id="14" name="Picture 13">
            <a:extLst>
              <a:ext uri="{FF2B5EF4-FFF2-40B4-BE49-F238E27FC236}">
                <a16:creationId xmlns:a16="http://schemas.microsoft.com/office/drawing/2014/main" id="{9D3DB531-28E7-52A3-8CEC-80A837F5E53F}"/>
              </a:ext>
            </a:extLst>
          </p:cNvPr>
          <p:cNvPicPr>
            <a:picLocks noChangeAspect="1"/>
          </p:cNvPicPr>
          <p:nvPr/>
        </p:nvPicPr>
        <p:blipFill>
          <a:blip r:embed="rId12" cstate="email">
            <a:extLst>
              <a:ext uri="{28A0092B-C50C-407E-A947-70E740481C1C}">
                <a14:useLocalDpi xmlns:a14="http://schemas.microsoft.com/office/drawing/2010/main"/>
              </a:ext>
            </a:extLst>
          </a:blip>
          <a:stretch>
            <a:fillRect/>
          </a:stretch>
        </p:blipFill>
        <p:spPr>
          <a:xfrm>
            <a:off x="1688977" y="3135259"/>
            <a:ext cx="850900" cy="228600"/>
          </a:xfrm>
          <a:prstGeom prst="rect">
            <a:avLst/>
          </a:prstGeom>
        </p:spPr>
      </p:pic>
      <p:pic>
        <p:nvPicPr>
          <p:cNvPr id="15" name="Picture 14">
            <a:extLst>
              <a:ext uri="{FF2B5EF4-FFF2-40B4-BE49-F238E27FC236}">
                <a16:creationId xmlns:a16="http://schemas.microsoft.com/office/drawing/2014/main" id="{AA4D6B26-DDCA-9B17-FB00-93FD290BFBF5}"/>
              </a:ext>
            </a:extLst>
          </p:cNvPr>
          <p:cNvPicPr>
            <a:picLocks noChangeAspect="1"/>
          </p:cNvPicPr>
          <p:nvPr/>
        </p:nvPicPr>
        <p:blipFill>
          <a:blip r:embed="rId13" cstate="email">
            <a:extLst>
              <a:ext uri="{28A0092B-C50C-407E-A947-70E740481C1C}">
                <a14:useLocalDpi xmlns:a14="http://schemas.microsoft.com/office/drawing/2010/main"/>
              </a:ext>
            </a:extLst>
          </a:blip>
          <a:stretch>
            <a:fillRect/>
          </a:stretch>
        </p:blipFill>
        <p:spPr>
          <a:xfrm>
            <a:off x="7014114" y="2111108"/>
            <a:ext cx="609600" cy="482600"/>
          </a:xfrm>
          <a:prstGeom prst="rect">
            <a:avLst/>
          </a:prstGeom>
        </p:spPr>
      </p:pic>
      <p:pic>
        <p:nvPicPr>
          <p:cNvPr id="16" name="Picture 15">
            <a:extLst>
              <a:ext uri="{FF2B5EF4-FFF2-40B4-BE49-F238E27FC236}">
                <a16:creationId xmlns:a16="http://schemas.microsoft.com/office/drawing/2014/main" id="{B94246AB-E18A-EC5B-410C-A20D9AFB3FE5}"/>
              </a:ext>
            </a:extLst>
          </p:cNvPr>
          <p:cNvPicPr>
            <a:picLocks noChangeAspect="1"/>
          </p:cNvPicPr>
          <p:nvPr/>
        </p:nvPicPr>
        <p:blipFill>
          <a:blip r:embed="rId14" cstate="email">
            <a:extLst>
              <a:ext uri="{28A0092B-C50C-407E-A947-70E740481C1C}">
                <a14:useLocalDpi xmlns:a14="http://schemas.microsoft.com/office/drawing/2010/main"/>
              </a:ext>
            </a:extLst>
          </a:blip>
          <a:stretch>
            <a:fillRect/>
          </a:stretch>
        </p:blipFill>
        <p:spPr>
          <a:xfrm>
            <a:off x="9315735" y="2154772"/>
            <a:ext cx="711200" cy="381000"/>
          </a:xfrm>
          <a:prstGeom prst="rect">
            <a:avLst/>
          </a:prstGeom>
        </p:spPr>
      </p:pic>
      <p:pic>
        <p:nvPicPr>
          <p:cNvPr id="17" name="Picture 16">
            <a:extLst>
              <a:ext uri="{FF2B5EF4-FFF2-40B4-BE49-F238E27FC236}">
                <a16:creationId xmlns:a16="http://schemas.microsoft.com/office/drawing/2014/main" id="{57847390-D1C5-41A3-6C4D-395CB5696C2C}"/>
              </a:ext>
            </a:extLst>
          </p:cNvPr>
          <p:cNvPicPr>
            <a:picLocks noChangeAspect="1"/>
          </p:cNvPicPr>
          <p:nvPr/>
        </p:nvPicPr>
        <p:blipFill>
          <a:blip r:embed="rId15" cstate="email">
            <a:extLst>
              <a:ext uri="{28A0092B-C50C-407E-A947-70E740481C1C}">
                <a14:useLocalDpi xmlns:a14="http://schemas.microsoft.com/office/drawing/2010/main"/>
              </a:ext>
            </a:extLst>
          </a:blip>
          <a:stretch>
            <a:fillRect/>
          </a:stretch>
        </p:blipFill>
        <p:spPr>
          <a:xfrm>
            <a:off x="7904213" y="2166604"/>
            <a:ext cx="1066800" cy="342900"/>
          </a:xfrm>
          <a:prstGeom prst="rect">
            <a:avLst/>
          </a:prstGeom>
        </p:spPr>
      </p:pic>
      <p:pic>
        <p:nvPicPr>
          <p:cNvPr id="18" name="Picture 17">
            <a:extLst>
              <a:ext uri="{FF2B5EF4-FFF2-40B4-BE49-F238E27FC236}">
                <a16:creationId xmlns:a16="http://schemas.microsoft.com/office/drawing/2014/main" id="{A6E029C8-8D1E-9C19-624F-8063AA611F3A}"/>
              </a:ext>
            </a:extLst>
          </p:cNvPr>
          <p:cNvPicPr>
            <a:picLocks noChangeAspect="1"/>
          </p:cNvPicPr>
          <p:nvPr/>
        </p:nvPicPr>
        <p:blipFill>
          <a:blip r:embed="rId16" cstate="email">
            <a:extLst>
              <a:ext uri="{28A0092B-C50C-407E-A947-70E740481C1C}">
                <a14:useLocalDpi xmlns:a14="http://schemas.microsoft.com/office/drawing/2010/main"/>
              </a:ext>
            </a:extLst>
          </a:blip>
          <a:stretch>
            <a:fillRect/>
          </a:stretch>
        </p:blipFill>
        <p:spPr>
          <a:xfrm>
            <a:off x="2919187" y="3086447"/>
            <a:ext cx="990600" cy="355600"/>
          </a:xfrm>
          <a:prstGeom prst="rect">
            <a:avLst/>
          </a:prstGeom>
        </p:spPr>
      </p:pic>
      <p:pic>
        <p:nvPicPr>
          <p:cNvPr id="4098" name="Picture 2" descr="Download vector logos and logotypes">
            <a:extLst>
              <a:ext uri="{FF2B5EF4-FFF2-40B4-BE49-F238E27FC236}">
                <a16:creationId xmlns:a16="http://schemas.microsoft.com/office/drawing/2014/main" id="{F37D6897-41A6-1BE6-8487-1EE43884EAFF}"/>
              </a:ext>
            </a:extLst>
          </p:cNvPr>
          <p:cNvPicPr>
            <a:picLocks noChangeAspect="1" noChangeArrowheads="1"/>
          </p:cNvPicPr>
          <p:nvPr/>
        </p:nvPicPr>
        <p:blipFill rotWithShape="1">
          <a:blip r:embed="rId17" cstate="email">
            <a:extLst>
              <a:ext uri="{28A0092B-C50C-407E-A947-70E740481C1C}">
                <a14:useLocalDpi xmlns:a14="http://schemas.microsoft.com/office/drawing/2010/main"/>
              </a:ext>
            </a:extLst>
          </a:blip>
          <a:srcRect t="29607" b="29055"/>
          <a:stretch/>
        </p:blipFill>
        <p:spPr bwMode="auto">
          <a:xfrm>
            <a:off x="4231324" y="2991854"/>
            <a:ext cx="1222429" cy="505326"/>
          </a:xfrm>
          <a:prstGeom prst="rect">
            <a:avLst/>
          </a:prstGeom>
          <a:noFill/>
          <a:extLst>
            <a:ext uri="{909E8E84-426E-40DD-AFC4-6F175D3DCCD1}">
              <a14:hiddenFill xmlns:a14="http://schemas.microsoft.com/office/drawing/2010/main">
                <a:solidFill>
                  <a:srgbClr val="FFFFFF"/>
                </a:solidFill>
              </a14:hiddenFill>
            </a:ext>
          </a:extLst>
        </p:spPr>
      </p:pic>
      <p:pic>
        <p:nvPicPr>
          <p:cNvPr id="4100" name="Picture 4" descr="Chain Link Services">
            <a:extLst>
              <a:ext uri="{FF2B5EF4-FFF2-40B4-BE49-F238E27FC236}">
                <a16:creationId xmlns:a16="http://schemas.microsoft.com/office/drawing/2014/main" id="{BD9C760B-58E2-54E3-CF07-B428F1E9FD6A}"/>
              </a:ext>
            </a:extLst>
          </p:cNvPr>
          <p:cNvPicPr>
            <a:picLocks noChangeAspect="1" noChangeArrowheads="1"/>
          </p:cNvPicPr>
          <p:nvPr/>
        </p:nvPicPr>
        <p:blipFill>
          <a:blip r:embed="rId18" cstate="email">
            <a:extLst>
              <a:ext uri="{28A0092B-C50C-407E-A947-70E740481C1C}">
                <a14:useLocalDpi xmlns:a14="http://schemas.microsoft.com/office/drawing/2010/main"/>
              </a:ext>
            </a:extLst>
          </a:blip>
          <a:srcRect/>
          <a:stretch>
            <a:fillRect/>
          </a:stretch>
        </p:blipFill>
        <p:spPr bwMode="auto">
          <a:xfrm>
            <a:off x="1596437" y="3833901"/>
            <a:ext cx="1138741" cy="441617"/>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18">
            <a:extLst>
              <a:ext uri="{FF2B5EF4-FFF2-40B4-BE49-F238E27FC236}">
                <a16:creationId xmlns:a16="http://schemas.microsoft.com/office/drawing/2014/main" id="{5D2845F7-436D-9D4B-1876-C487AFF9BE40}"/>
              </a:ext>
            </a:extLst>
          </p:cNvPr>
          <p:cNvPicPr>
            <a:picLocks noChangeAspect="1"/>
          </p:cNvPicPr>
          <p:nvPr/>
        </p:nvPicPr>
        <p:blipFill>
          <a:blip r:embed="rId19" cstate="email">
            <a:extLst>
              <a:ext uri="{28A0092B-C50C-407E-A947-70E740481C1C}">
                <a14:useLocalDpi xmlns:a14="http://schemas.microsoft.com/office/drawing/2010/main"/>
              </a:ext>
            </a:extLst>
          </a:blip>
          <a:stretch>
            <a:fillRect/>
          </a:stretch>
        </p:blipFill>
        <p:spPr>
          <a:xfrm>
            <a:off x="5726772" y="3029130"/>
            <a:ext cx="914400" cy="355600"/>
          </a:xfrm>
          <a:prstGeom prst="rect">
            <a:avLst/>
          </a:prstGeom>
        </p:spPr>
      </p:pic>
      <p:pic>
        <p:nvPicPr>
          <p:cNvPr id="20" name="Picture 19">
            <a:extLst>
              <a:ext uri="{FF2B5EF4-FFF2-40B4-BE49-F238E27FC236}">
                <a16:creationId xmlns:a16="http://schemas.microsoft.com/office/drawing/2014/main" id="{E2D20983-E72B-B5DB-4C3B-3F6645CC0241}"/>
              </a:ext>
            </a:extLst>
          </p:cNvPr>
          <p:cNvPicPr>
            <a:picLocks noChangeAspect="1"/>
          </p:cNvPicPr>
          <p:nvPr/>
        </p:nvPicPr>
        <p:blipFill>
          <a:blip r:embed="rId20" cstate="email">
            <a:extLst>
              <a:ext uri="{28A0092B-C50C-407E-A947-70E740481C1C}">
                <a14:useLocalDpi xmlns:a14="http://schemas.microsoft.com/office/drawing/2010/main"/>
              </a:ext>
            </a:extLst>
          </a:blip>
          <a:stretch>
            <a:fillRect/>
          </a:stretch>
        </p:blipFill>
        <p:spPr>
          <a:xfrm>
            <a:off x="5815969" y="3914495"/>
            <a:ext cx="1102587" cy="320519"/>
          </a:xfrm>
          <a:prstGeom prst="rect">
            <a:avLst/>
          </a:prstGeom>
        </p:spPr>
      </p:pic>
      <p:pic>
        <p:nvPicPr>
          <p:cNvPr id="21" name="Picture 20">
            <a:extLst>
              <a:ext uri="{FF2B5EF4-FFF2-40B4-BE49-F238E27FC236}">
                <a16:creationId xmlns:a16="http://schemas.microsoft.com/office/drawing/2014/main" id="{C1D648BA-A0B4-3D9A-E67B-8766F3B315E8}"/>
              </a:ext>
            </a:extLst>
          </p:cNvPr>
          <p:cNvPicPr>
            <a:picLocks noChangeAspect="1"/>
          </p:cNvPicPr>
          <p:nvPr/>
        </p:nvPicPr>
        <p:blipFill>
          <a:blip r:embed="rId21" cstate="email">
            <a:extLst>
              <a:ext uri="{28A0092B-C50C-407E-A947-70E740481C1C}">
                <a14:useLocalDpi xmlns:a14="http://schemas.microsoft.com/office/drawing/2010/main"/>
              </a:ext>
            </a:extLst>
          </a:blip>
          <a:stretch>
            <a:fillRect/>
          </a:stretch>
        </p:blipFill>
        <p:spPr>
          <a:xfrm>
            <a:off x="4408016" y="3883098"/>
            <a:ext cx="838200" cy="381000"/>
          </a:xfrm>
          <a:prstGeom prst="rect">
            <a:avLst/>
          </a:prstGeom>
        </p:spPr>
      </p:pic>
      <p:pic>
        <p:nvPicPr>
          <p:cNvPr id="22" name="Picture 21">
            <a:extLst>
              <a:ext uri="{FF2B5EF4-FFF2-40B4-BE49-F238E27FC236}">
                <a16:creationId xmlns:a16="http://schemas.microsoft.com/office/drawing/2014/main" id="{E4302448-6628-A1B1-184F-915BA5FEDDD3}"/>
              </a:ext>
            </a:extLst>
          </p:cNvPr>
          <p:cNvPicPr>
            <a:picLocks noChangeAspect="1"/>
          </p:cNvPicPr>
          <p:nvPr/>
        </p:nvPicPr>
        <p:blipFill>
          <a:blip r:embed="rId22" cstate="email">
            <a:extLst>
              <a:ext uri="{28A0092B-C50C-407E-A947-70E740481C1C}">
                <a14:useLocalDpi xmlns:a14="http://schemas.microsoft.com/office/drawing/2010/main"/>
              </a:ext>
            </a:extLst>
          </a:blip>
          <a:stretch>
            <a:fillRect/>
          </a:stretch>
        </p:blipFill>
        <p:spPr>
          <a:xfrm>
            <a:off x="3077937" y="4003729"/>
            <a:ext cx="889000" cy="190500"/>
          </a:xfrm>
          <a:prstGeom prst="rect">
            <a:avLst/>
          </a:prstGeom>
        </p:spPr>
      </p:pic>
      <p:pic>
        <p:nvPicPr>
          <p:cNvPr id="4102" name="Picture 6" descr="Life Fitness Exercise Equipment">
            <a:extLst>
              <a:ext uri="{FF2B5EF4-FFF2-40B4-BE49-F238E27FC236}">
                <a16:creationId xmlns:a16="http://schemas.microsoft.com/office/drawing/2014/main" id="{88563786-D53B-CA11-0BDF-1483ABD995D1}"/>
              </a:ext>
            </a:extLst>
          </p:cNvPr>
          <p:cNvPicPr>
            <a:picLocks noChangeAspect="1" noChangeArrowheads="1"/>
          </p:cNvPicPr>
          <p:nvPr/>
        </p:nvPicPr>
        <p:blipFill rotWithShape="1">
          <a:blip r:embed="rId23" cstate="email">
            <a:extLst>
              <a:ext uri="{28A0092B-C50C-407E-A947-70E740481C1C}">
                <a14:useLocalDpi xmlns:a14="http://schemas.microsoft.com/office/drawing/2010/main"/>
              </a:ext>
            </a:extLst>
          </a:blip>
          <a:srcRect l="7355" t="24085" r="6545" b="33627"/>
          <a:stretch/>
        </p:blipFill>
        <p:spPr bwMode="auto">
          <a:xfrm>
            <a:off x="7411050" y="3883098"/>
            <a:ext cx="1307167" cy="333358"/>
          </a:xfrm>
          <a:prstGeom prst="rect">
            <a:avLst/>
          </a:prstGeom>
          <a:noFill/>
          <a:extLst>
            <a:ext uri="{909E8E84-426E-40DD-AFC4-6F175D3DCCD1}">
              <a14:hiddenFill xmlns:a14="http://schemas.microsoft.com/office/drawing/2010/main">
                <a:solidFill>
                  <a:srgbClr val="FFFFFF"/>
                </a:solidFill>
              </a14:hiddenFill>
            </a:ext>
          </a:extLst>
        </p:spPr>
      </p:pic>
      <p:pic>
        <p:nvPicPr>
          <p:cNvPr id="24" name="Picture 23">
            <a:extLst>
              <a:ext uri="{FF2B5EF4-FFF2-40B4-BE49-F238E27FC236}">
                <a16:creationId xmlns:a16="http://schemas.microsoft.com/office/drawing/2014/main" id="{E4523119-9F22-276E-D6E9-EA6607B36635}"/>
              </a:ext>
            </a:extLst>
          </p:cNvPr>
          <p:cNvPicPr>
            <a:picLocks noChangeAspect="1"/>
          </p:cNvPicPr>
          <p:nvPr/>
        </p:nvPicPr>
        <p:blipFill>
          <a:blip r:embed="rId24" cstate="email">
            <a:extLst>
              <a:ext uri="{28A0092B-C50C-407E-A947-70E740481C1C}">
                <a14:useLocalDpi xmlns:a14="http://schemas.microsoft.com/office/drawing/2010/main"/>
              </a:ext>
            </a:extLst>
          </a:blip>
          <a:stretch>
            <a:fillRect/>
          </a:stretch>
        </p:blipFill>
        <p:spPr>
          <a:xfrm>
            <a:off x="6793572" y="3041336"/>
            <a:ext cx="889000" cy="317500"/>
          </a:xfrm>
          <a:prstGeom prst="rect">
            <a:avLst/>
          </a:prstGeom>
        </p:spPr>
      </p:pic>
      <p:pic>
        <p:nvPicPr>
          <p:cNvPr id="4104" name="Picture 8" descr="BD (Becton, Dickinson and Company)">
            <a:extLst>
              <a:ext uri="{FF2B5EF4-FFF2-40B4-BE49-F238E27FC236}">
                <a16:creationId xmlns:a16="http://schemas.microsoft.com/office/drawing/2014/main" id="{95806F37-877A-C803-6A2C-06C2D7011D41}"/>
              </a:ext>
            </a:extLst>
          </p:cNvPr>
          <p:cNvPicPr>
            <a:picLocks noChangeAspect="1" noChangeArrowheads="1"/>
          </p:cNvPicPr>
          <p:nvPr/>
        </p:nvPicPr>
        <p:blipFill rotWithShape="1">
          <a:blip r:embed="rId25" cstate="email">
            <a:extLst>
              <a:ext uri="{28A0092B-C50C-407E-A947-70E740481C1C}">
                <a14:useLocalDpi xmlns:a14="http://schemas.microsoft.com/office/drawing/2010/main"/>
              </a:ext>
            </a:extLst>
          </a:blip>
          <a:srcRect l="3044" t="28135" r="4592" b="30483"/>
          <a:stretch/>
        </p:blipFill>
        <p:spPr bwMode="auto">
          <a:xfrm>
            <a:off x="7904213" y="3009131"/>
            <a:ext cx="945462" cy="398690"/>
          </a:xfrm>
          <a:prstGeom prst="rect">
            <a:avLst/>
          </a:prstGeom>
          <a:noFill/>
          <a:extLst>
            <a:ext uri="{909E8E84-426E-40DD-AFC4-6F175D3DCCD1}">
              <a14:hiddenFill xmlns:a14="http://schemas.microsoft.com/office/drawing/2010/main">
                <a:solidFill>
                  <a:srgbClr val="FFFFFF"/>
                </a:solidFill>
              </a14:hiddenFill>
            </a:ext>
          </a:extLst>
        </p:spPr>
      </p:pic>
      <p:pic>
        <p:nvPicPr>
          <p:cNvPr id="4106" name="Picture 10" descr="Brand New: New Logo for Verizon by Pentagram">
            <a:extLst>
              <a:ext uri="{FF2B5EF4-FFF2-40B4-BE49-F238E27FC236}">
                <a16:creationId xmlns:a16="http://schemas.microsoft.com/office/drawing/2014/main" id="{9D0B2883-B3D2-CE09-4143-48418E6BCB5F}"/>
              </a:ext>
            </a:extLst>
          </p:cNvPr>
          <p:cNvPicPr>
            <a:picLocks noChangeAspect="1" noChangeArrowheads="1"/>
          </p:cNvPicPr>
          <p:nvPr/>
        </p:nvPicPr>
        <p:blipFill rotWithShape="1">
          <a:blip r:embed="rId26" cstate="email">
            <a:extLst>
              <a:ext uri="{28A0092B-C50C-407E-A947-70E740481C1C}">
                <a14:useLocalDpi xmlns:a14="http://schemas.microsoft.com/office/drawing/2010/main"/>
              </a:ext>
            </a:extLst>
          </a:blip>
          <a:srcRect/>
          <a:stretch/>
        </p:blipFill>
        <p:spPr bwMode="auto">
          <a:xfrm>
            <a:off x="9239060" y="2998217"/>
            <a:ext cx="991634" cy="336845"/>
          </a:xfrm>
          <a:prstGeom prst="rect">
            <a:avLst/>
          </a:prstGeom>
          <a:noFill/>
          <a:extLst>
            <a:ext uri="{909E8E84-426E-40DD-AFC4-6F175D3DCCD1}">
              <a14:hiddenFill xmlns:a14="http://schemas.microsoft.com/office/drawing/2010/main">
                <a:solidFill>
                  <a:srgbClr val="FFFFFF"/>
                </a:solidFill>
              </a14:hiddenFill>
            </a:ext>
          </a:extLst>
        </p:spPr>
      </p:pic>
      <p:pic>
        <p:nvPicPr>
          <p:cNvPr id="4116" name="Picture 20" descr="Purple Logo PNG vector in SVG, PDF, AI, CDR format">
            <a:extLst>
              <a:ext uri="{FF2B5EF4-FFF2-40B4-BE49-F238E27FC236}">
                <a16:creationId xmlns:a16="http://schemas.microsoft.com/office/drawing/2014/main" id="{DDF86ED4-43D2-9C98-221F-4DE6B1837AC3}"/>
              </a:ext>
            </a:extLst>
          </p:cNvPr>
          <p:cNvPicPr>
            <a:picLocks noChangeAspect="1" noChangeArrowheads="1"/>
          </p:cNvPicPr>
          <p:nvPr/>
        </p:nvPicPr>
        <p:blipFill rotWithShape="1">
          <a:blip r:embed="rId27" cstate="email">
            <a:extLst>
              <a:ext uri="{28A0092B-C50C-407E-A947-70E740481C1C}">
                <a14:useLocalDpi xmlns:a14="http://schemas.microsoft.com/office/drawing/2010/main"/>
              </a:ext>
            </a:extLst>
          </a:blip>
          <a:srcRect/>
          <a:stretch/>
        </p:blipFill>
        <p:spPr bwMode="auto">
          <a:xfrm>
            <a:off x="3187805" y="4803984"/>
            <a:ext cx="889000" cy="310625"/>
          </a:xfrm>
          <a:prstGeom prst="rect">
            <a:avLst/>
          </a:prstGeom>
          <a:noFill/>
          <a:extLst>
            <a:ext uri="{909E8E84-426E-40DD-AFC4-6F175D3DCCD1}">
              <a14:hiddenFill xmlns:a14="http://schemas.microsoft.com/office/drawing/2010/main">
                <a:solidFill>
                  <a:srgbClr val="FFFFFF"/>
                </a:solidFill>
              </a14:hiddenFill>
            </a:ext>
          </a:extLst>
        </p:spPr>
      </p:pic>
      <p:pic>
        <p:nvPicPr>
          <p:cNvPr id="4118" name="Picture 22" descr="Thermo Fisher Scientific Logo PNG vector in SVG, PDF, AI ...">
            <a:extLst>
              <a:ext uri="{FF2B5EF4-FFF2-40B4-BE49-F238E27FC236}">
                <a16:creationId xmlns:a16="http://schemas.microsoft.com/office/drawing/2014/main" id="{D7DD47F2-F530-BD78-0ACC-3F530AA16A1A}"/>
              </a:ext>
            </a:extLst>
          </p:cNvPr>
          <p:cNvPicPr>
            <a:picLocks noChangeAspect="1" noChangeArrowheads="1"/>
          </p:cNvPicPr>
          <p:nvPr/>
        </p:nvPicPr>
        <p:blipFill rotWithShape="1">
          <a:blip r:embed="rId28" cstate="email">
            <a:extLst>
              <a:ext uri="{28A0092B-C50C-407E-A947-70E740481C1C}">
                <a14:useLocalDpi xmlns:a14="http://schemas.microsoft.com/office/drawing/2010/main"/>
              </a:ext>
            </a:extLst>
          </a:blip>
          <a:srcRect t="36623" b="37938"/>
          <a:stretch/>
        </p:blipFill>
        <p:spPr bwMode="auto">
          <a:xfrm>
            <a:off x="1444165" y="4813208"/>
            <a:ext cx="1388040" cy="332327"/>
          </a:xfrm>
          <a:prstGeom prst="rect">
            <a:avLst/>
          </a:prstGeom>
          <a:noFill/>
          <a:extLst>
            <a:ext uri="{909E8E84-426E-40DD-AFC4-6F175D3DCCD1}">
              <a14:hiddenFill xmlns:a14="http://schemas.microsoft.com/office/drawing/2010/main">
                <a:solidFill>
                  <a:srgbClr val="FFFFFF"/>
                </a:solidFill>
              </a14:hiddenFill>
            </a:ext>
          </a:extLst>
        </p:spPr>
      </p:pic>
      <p:pic>
        <p:nvPicPr>
          <p:cNvPr id="4120" name="Picture 24" descr="Medtronic">
            <a:extLst>
              <a:ext uri="{FF2B5EF4-FFF2-40B4-BE49-F238E27FC236}">
                <a16:creationId xmlns:a16="http://schemas.microsoft.com/office/drawing/2014/main" id="{127B86F0-A235-BC29-ED91-19D2196C920C}"/>
              </a:ext>
            </a:extLst>
          </p:cNvPr>
          <p:cNvPicPr>
            <a:picLocks noChangeAspect="1" noChangeArrowheads="1"/>
          </p:cNvPicPr>
          <p:nvPr/>
        </p:nvPicPr>
        <p:blipFill>
          <a:blip r:embed="rId29" cstate="email">
            <a:extLst>
              <a:ext uri="{28A0092B-C50C-407E-A947-70E740481C1C}">
                <a14:useLocalDpi xmlns:a14="http://schemas.microsoft.com/office/drawing/2010/main"/>
              </a:ext>
            </a:extLst>
          </a:blip>
          <a:srcRect/>
          <a:stretch>
            <a:fillRect/>
          </a:stretch>
        </p:blipFill>
        <p:spPr bwMode="auto">
          <a:xfrm>
            <a:off x="5815970" y="4411988"/>
            <a:ext cx="891339" cy="838907"/>
          </a:xfrm>
          <a:prstGeom prst="rect">
            <a:avLst/>
          </a:prstGeom>
          <a:noFill/>
          <a:extLst>
            <a:ext uri="{909E8E84-426E-40DD-AFC4-6F175D3DCCD1}">
              <a14:hiddenFill xmlns:a14="http://schemas.microsoft.com/office/drawing/2010/main">
                <a:solidFill>
                  <a:srgbClr val="FFFFFF"/>
                </a:solidFill>
              </a14:hiddenFill>
            </a:ext>
          </a:extLst>
        </p:spPr>
      </p:pic>
      <p:pic>
        <p:nvPicPr>
          <p:cNvPr id="4124" name="Picture 28" descr="Technogym | Brands of the World™ | Download vector logos and ...">
            <a:extLst>
              <a:ext uri="{FF2B5EF4-FFF2-40B4-BE49-F238E27FC236}">
                <a16:creationId xmlns:a16="http://schemas.microsoft.com/office/drawing/2014/main" id="{6D7029E4-8249-3442-4EF7-4F294B9EED3D}"/>
              </a:ext>
            </a:extLst>
          </p:cNvPr>
          <p:cNvPicPr>
            <a:picLocks noChangeAspect="1" noChangeArrowheads="1"/>
          </p:cNvPicPr>
          <p:nvPr/>
        </p:nvPicPr>
        <p:blipFill rotWithShape="1">
          <a:blip r:embed="rId30" cstate="email">
            <a:extLst>
              <a:ext uri="{28A0092B-C50C-407E-A947-70E740481C1C}">
                <a14:useLocalDpi xmlns:a14="http://schemas.microsoft.com/office/drawing/2010/main"/>
              </a:ext>
            </a:extLst>
          </a:blip>
          <a:srcRect/>
          <a:stretch/>
        </p:blipFill>
        <p:spPr bwMode="auto">
          <a:xfrm>
            <a:off x="4354560" y="4796197"/>
            <a:ext cx="1139400" cy="318412"/>
          </a:xfrm>
          <a:prstGeom prst="rect">
            <a:avLst/>
          </a:prstGeom>
          <a:noFill/>
          <a:extLst>
            <a:ext uri="{909E8E84-426E-40DD-AFC4-6F175D3DCCD1}">
              <a14:hiddenFill xmlns:a14="http://schemas.microsoft.com/office/drawing/2010/main">
                <a:solidFill>
                  <a:srgbClr val="FFFFFF"/>
                </a:solidFill>
              </a14:hiddenFill>
            </a:ext>
          </a:extLst>
        </p:spPr>
      </p:pic>
      <p:pic>
        <p:nvPicPr>
          <p:cNvPr id="4128" name="Picture 32" descr="Ryvid Introduces Aerospace-Inspired Electric Motorcycle, The ...">
            <a:extLst>
              <a:ext uri="{FF2B5EF4-FFF2-40B4-BE49-F238E27FC236}">
                <a16:creationId xmlns:a16="http://schemas.microsoft.com/office/drawing/2014/main" id="{8417E6D8-445D-6792-2C14-44563647EB12}"/>
              </a:ext>
            </a:extLst>
          </p:cNvPr>
          <p:cNvPicPr>
            <a:picLocks noChangeAspect="1" noChangeArrowheads="1"/>
          </p:cNvPicPr>
          <p:nvPr/>
        </p:nvPicPr>
        <p:blipFill>
          <a:blip r:embed="rId31" cstate="email">
            <a:extLst>
              <a:ext uri="{28A0092B-C50C-407E-A947-70E740481C1C}">
                <a14:useLocalDpi xmlns:a14="http://schemas.microsoft.com/office/drawing/2010/main"/>
              </a:ext>
            </a:extLst>
          </a:blip>
          <a:srcRect/>
          <a:stretch>
            <a:fillRect/>
          </a:stretch>
        </p:blipFill>
        <p:spPr bwMode="auto">
          <a:xfrm>
            <a:off x="9315735" y="3707312"/>
            <a:ext cx="693821" cy="414365"/>
          </a:xfrm>
          <a:prstGeom prst="rect">
            <a:avLst/>
          </a:prstGeom>
          <a:noFill/>
          <a:extLst>
            <a:ext uri="{909E8E84-426E-40DD-AFC4-6F175D3DCCD1}">
              <a14:hiddenFill xmlns:a14="http://schemas.microsoft.com/office/drawing/2010/main">
                <a:solidFill>
                  <a:srgbClr val="FFFFFF"/>
                </a:solidFill>
              </a14:hiddenFill>
            </a:ext>
          </a:extLst>
        </p:spPr>
      </p:pic>
      <p:pic>
        <p:nvPicPr>
          <p:cNvPr id="25" name="Picture 24">
            <a:extLst>
              <a:ext uri="{FF2B5EF4-FFF2-40B4-BE49-F238E27FC236}">
                <a16:creationId xmlns:a16="http://schemas.microsoft.com/office/drawing/2014/main" id="{0721A8C0-6966-FB79-7DD3-CBAEA3F311C0}"/>
              </a:ext>
            </a:extLst>
          </p:cNvPr>
          <p:cNvPicPr>
            <a:picLocks noChangeAspect="1"/>
          </p:cNvPicPr>
          <p:nvPr/>
        </p:nvPicPr>
        <p:blipFill>
          <a:blip r:embed="rId32" cstate="email">
            <a:extLst>
              <a:ext uri="{28A0092B-C50C-407E-A947-70E740481C1C}">
                <a14:useLocalDpi xmlns:a14="http://schemas.microsoft.com/office/drawing/2010/main"/>
              </a:ext>
            </a:extLst>
          </a:blip>
          <a:stretch>
            <a:fillRect/>
          </a:stretch>
        </p:blipFill>
        <p:spPr>
          <a:xfrm>
            <a:off x="1794975" y="5465787"/>
            <a:ext cx="533400" cy="457200"/>
          </a:xfrm>
          <a:prstGeom prst="rect">
            <a:avLst/>
          </a:prstGeom>
        </p:spPr>
      </p:pic>
      <p:pic>
        <p:nvPicPr>
          <p:cNvPr id="4130" name="Picture 34" descr="Steelcase Logo PNG Transparent &amp; SVG Vector - Freebie Supply">
            <a:extLst>
              <a:ext uri="{FF2B5EF4-FFF2-40B4-BE49-F238E27FC236}">
                <a16:creationId xmlns:a16="http://schemas.microsoft.com/office/drawing/2014/main" id="{121EEA76-888A-5EFA-59BA-E7CD4D78D708}"/>
              </a:ext>
            </a:extLst>
          </p:cNvPr>
          <p:cNvPicPr>
            <a:picLocks noChangeAspect="1" noChangeArrowheads="1"/>
          </p:cNvPicPr>
          <p:nvPr/>
        </p:nvPicPr>
        <p:blipFill rotWithShape="1">
          <a:blip r:embed="rId33" cstate="email">
            <a:extLst>
              <a:ext uri="{28A0092B-C50C-407E-A947-70E740481C1C}">
                <a14:useLocalDpi xmlns:a14="http://schemas.microsoft.com/office/drawing/2010/main"/>
              </a:ext>
            </a:extLst>
          </a:blip>
          <a:srcRect l="13016" t="38063" r="13909" b="39365"/>
          <a:stretch/>
        </p:blipFill>
        <p:spPr bwMode="auto">
          <a:xfrm>
            <a:off x="2832205" y="5647457"/>
            <a:ext cx="931577" cy="215538"/>
          </a:xfrm>
          <a:prstGeom prst="rect">
            <a:avLst/>
          </a:prstGeom>
          <a:noFill/>
          <a:extLst>
            <a:ext uri="{909E8E84-426E-40DD-AFC4-6F175D3DCCD1}">
              <a14:hiddenFill xmlns:a14="http://schemas.microsoft.com/office/drawing/2010/main">
                <a:solidFill>
                  <a:srgbClr val="FFFFFF"/>
                </a:solidFill>
              </a14:hiddenFill>
            </a:ext>
          </a:extLst>
        </p:spPr>
      </p:pic>
      <p:pic>
        <p:nvPicPr>
          <p:cNvPr id="4132" name="Picture 36" descr="IGT - Brand Portal - Brand Identity System">
            <a:extLst>
              <a:ext uri="{FF2B5EF4-FFF2-40B4-BE49-F238E27FC236}">
                <a16:creationId xmlns:a16="http://schemas.microsoft.com/office/drawing/2014/main" id="{FE3AD477-8092-D93A-03DA-4403DAD8D4FC}"/>
              </a:ext>
            </a:extLst>
          </p:cNvPr>
          <p:cNvPicPr>
            <a:picLocks noChangeAspect="1" noChangeArrowheads="1"/>
          </p:cNvPicPr>
          <p:nvPr/>
        </p:nvPicPr>
        <p:blipFill rotWithShape="1">
          <a:blip r:embed="rId34" cstate="email">
            <a:extLst>
              <a:ext uri="{28A0092B-C50C-407E-A947-70E740481C1C}">
                <a14:useLocalDpi xmlns:a14="http://schemas.microsoft.com/office/drawing/2010/main"/>
              </a:ext>
            </a:extLst>
          </a:blip>
          <a:srcRect l="14796" t="18341" r="15049" b="16926"/>
          <a:stretch/>
        </p:blipFill>
        <p:spPr bwMode="auto">
          <a:xfrm>
            <a:off x="9333114" y="4702413"/>
            <a:ext cx="769762" cy="295861"/>
          </a:xfrm>
          <a:prstGeom prst="rect">
            <a:avLst/>
          </a:prstGeom>
          <a:noFill/>
          <a:extLst>
            <a:ext uri="{909E8E84-426E-40DD-AFC4-6F175D3DCCD1}">
              <a14:hiddenFill xmlns:a14="http://schemas.microsoft.com/office/drawing/2010/main">
                <a:solidFill>
                  <a:srgbClr val="FFFFFF"/>
                </a:solidFill>
              </a14:hiddenFill>
            </a:ext>
          </a:extLst>
        </p:spPr>
      </p:pic>
      <p:pic>
        <p:nvPicPr>
          <p:cNvPr id="4134" name="Picture 38" descr="Media - Lockheed Martin - Releases">
            <a:extLst>
              <a:ext uri="{FF2B5EF4-FFF2-40B4-BE49-F238E27FC236}">
                <a16:creationId xmlns:a16="http://schemas.microsoft.com/office/drawing/2014/main" id="{4D30F1D2-CADE-5967-2C92-D014BAF642BA}"/>
              </a:ext>
            </a:extLst>
          </p:cNvPr>
          <p:cNvPicPr>
            <a:picLocks noChangeAspect="1" noChangeArrowheads="1"/>
          </p:cNvPicPr>
          <p:nvPr/>
        </p:nvPicPr>
        <p:blipFill rotWithShape="1">
          <a:blip r:embed="rId35" cstate="email">
            <a:extLst>
              <a:ext uri="{28A0092B-C50C-407E-A947-70E740481C1C}">
                <a14:useLocalDpi xmlns:a14="http://schemas.microsoft.com/office/drawing/2010/main"/>
              </a:ext>
            </a:extLst>
          </a:blip>
          <a:srcRect/>
          <a:stretch/>
        </p:blipFill>
        <p:spPr bwMode="auto">
          <a:xfrm>
            <a:off x="7014114" y="4702413"/>
            <a:ext cx="1883665" cy="295861"/>
          </a:xfrm>
          <a:prstGeom prst="rect">
            <a:avLst/>
          </a:prstGeom>
          <a:noFill/>
          <a:extLst>
            <a:ext uri="{909E8E84-426E-40DD-AFC4-6F175D3DCCD1}">
              <a14:hiddenFill xmlns:a14="http://schemas.microsoft.com/office/drawing/2010/main">
                <a:solidFill>
                  <a:srgbClr val="FFFFFF"/>
                </a:solidFill>
              </a14:hiddenFill>
            </a:ext>
          </a:extLst>
        </p:spPr>
      </p:pic>
      <p:pic>
        <p:nvPicPr>
          <p:cNvPr id="1026" name="Picture 2" descr="Arrow Electronics is looking for experienced professionals; apply now |  TJinsite">
            <a:extLst>
              <a:ext uri="{FF2B5EF4-FFF2-40B4-BE49-F238E27FC236}">
                <a16:creationId xmlns:a16="http://schemas.microsoft.com/office/drawing/2014/main" id="{A62F1EC4-3096-3D20-10B8-1F9F7B01997D}"/>
              </a:ext>
            </a:extLst>
          </p:cNvPr>
          <p:cNvPicPr>
            <a:picLocks noChangeAspect="1" noChangeArrowheads="1"/>
          </p:cNvPicPr>
          <p:nvPr/>
        </p:nvPicPr>
        <p:blipFill rotWithShape="1">
          <a:blip r:embed="rId36" cstate="email">
            <a:extLst>
              <a:ext uri="{28A0092B-C50C-407E-A947-70E740481C1C}">
                <a14:useLocalDpi xmlns:a14="http://schemas.microsoft.com/office/drawing/2010/main"/>
              </a:ext>
            </a:extLst>
          </a:blip>
          <a:srcRect t="18203" r="4635" b="9770"/>
          <a:stretch/>
        </p:blipFill>
        <p:spPr bwMode="auto">
          <a:xfrm>
            <a:off x="7555208" y="5435484"/>
            <a:ext cx="1042946" cy="439646"/>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Wells Fargo Logo PNG Transparent &amp; SVG Vector - Freebie Supply">
            <a:extLst>
              <a:ext uri="{FF2B5EF4-FFF2-40B4-BE49-F238E27FC236}">
                <a16:creationId xmlns:a16="http://schemas.microsoft.com/office/drawing/2014/main" id="{3A95C480-EF6A-35EA-000E-FE25F91FC735}"/>
              </a:ext>
            </a:extLst>
          </p:cNvPr>
          <p:cNvPicPr>
            <a:picLocks noChangeAspect="1" noChangeArrowheads="1"/>
          </p:cNvPicPr>
          <p:nvPr/>
        </p:nvPicPr>
        <p:blipFill>
          <a:blip r:embed="rId37" cstate="email">
            <a:extLst>
              <a:ext uri="{28A0092B-C50C-407E-A947-70E740481C1C}">
                <a14:useLocalDpi xmlns:a14="http://schemas.microsoft.com/office/drawing/2010/main"/>
              </a:ext>
            </a:extLst>
          </a:blip>
          <a:srcRect/>
          <a:stretch>
            <a:fillRect/>
          </a:stretch>
        </p:blipFill>
        <p:spPr bwMode="auto">
          <a:xfrm>
            <a:off x="9534575" y="5340259"/>
            <a:ext cx="568301" cy="534871"/>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Agiliti">
            <a:extLst>
              <a:ext uri="{FF2B5EF4-FFF2-40B4-BE49-F238E27FC236}">
                <a16:creationId xmlns:a16="http://schemas.microsoft.com/office/drawing/2014/main" id="{7EBBA5AF-89AE-E83E-FEBC-3A32FEE0ED31}"/>
              </a:ext>
            </a:extLst>
          </p:cNvPr>
          <p:cNvPicPr>
            <a:picLocks noChangeAspect="1" noChangeArrowheads="1"/>
          </p:cNvPicPr>
          <p:nvPr/>
        </p:nvPicPr>
        <p:blipFill rotWithShape="1">
          <a:blip r:embed="rId38" cstate="email">
            <a:extLst>
              <a:ext uri="{28A0092B-C50C-407E-A947-70E740481C1C}">
                <a14:useLocalDpi xmlns:a14="http://schemas.microsoft.com/office/drawing/2010/main"/>
              </a:ext>
            </a:extLst>
          </a:blip>
          <a:srcRect t="24729" b="27859"/>
          <a:stretch/>
        </p:blipFill>
        <p:spPr bwMode="auto">
          <a:xfrm>
            <a:off x="4408016" y="5506299"/>
            <a:ext cx="933801" cy="416688"/>
          </a:xfrm>
          <a:prstGeom prst="rect">
            <a:avLst/>
          </a:prstGeom>
          <a:noFill/>
          <a:extLst>
            <a:ext uri="{909E8E84-426E-40DD-AFC4-6F175D3DCCD1}">
              <a14:hiddenFill xmlns:a14="http://schemas.microsoft.com/office/drawing/2010/main">
                <a:solidFill>
                  <a:srgbClr val="FFFFFF"/>
                </a:solidFill>
              </a14:hiddenFill>
            </a:ext>
          </a:extLst>
        </p:spPr>
      </p:pic>
      <p:pic>
        <p:nvPicPr>
          <p:cNvPr id="1034" name="Picture 10" descr="Made Possible. Made Better. | Jabil">
            <a:extLst>
              <a:ext uri="{FF2B5EF4-FFF2-40B4-BE49-F238E27FC236}">
                <a16:creationId xmlns:a16="http://schemas.microsoft.com/office/drawing/2014/main" id="{C127C651-DD7B-01C6-0DD5-FE5A146B94DC}"/>
              </a:ext>
            </a:extLst>
          </p:cNvPr>
          <p:cNvPicPr>
            <a:picLocks noChangeAspect="1" noChangeArrowheads="1"/>
          </p:cNvPicPr>
          <p:nvPr/>
        </p:nvPicPr>
        <p:blipFill rotWithShape="1">
          <a:blip r:embed="rId39" cstate="email">
            <a:extLst>
              <a:ext uri="{28A0092B-C50C-407E-A947-70E740481C1C}">
                <a14:useLocalDpi xmlns:a14="http://schemas.microsoft.com/office/drawing/2010/main"/>
              </a:ext>
            </a:extLst>
          </a:blip>
          <a:srcRect/>
          <a:stretch/>
        </p:blipFill>
        <p:spPr bwMode="auto">
          <a:xfrm>
            <a:off x="5939588" y="5647457"/>
            <a:ext cx="853984" cy="180506"/>
          </a:xfrm>
          <a:prstGeom prst="rect">
            <a:avLst/>
          </a:prstGeom>
          <a:noFill/>
          <a:extLst>
            <a:ext uri="{909E8E84-426E-40DD-AFC4-6F175D3DCCD1}">
              <a14:hiddenFill xmlns:a14="http://schemas.microsoft.com/office/drawing/2010/main">
                <a:solidFill>
                  <a:srgbClr val="FFFFFF"/>
                </a:solidFill>
              </a14:hiddenFill>
            </a:ext>
          </a:extLst>
        </p:spPr>
      </p:pic>
      <p:cxnSp>
        <p:nvCxnSpPr>
          <p:cNvPr id="26" name="Straight Connector 25">
            <a:extLst>
              <a:ext uri="{FF2B5EF4-FFF2-40B4-BE49-F238E27FC236}">
                <a16:creationId xmlns:a16="http://schemas.microsoft.com/office/drawing/2014/main" id="{A7D5DB6A-D6C3-5D0F-CDB1-6860107DD14F}"/>
              </a:ext>
            </a:extLst>
          </p:cNvPr>
          <p:cNvCxnSpPr/>
          <p:nvPr/>
        </p:nvCxnSpPr>
        <p:spPr>
          <a:xfrm>
            <a:off x="10948946" y="6301197"/>
            <a:ext cx="0" cy="446703"/>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6315148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E9AD23DE-E1A2-FF83-4C8C-64EFDC4EA080}"/>
              </a:ext>
            </a:extLst>
          </p:cNvPr>
          <p:cNvGrpSpPr/>
          <p:nvPr/>
        </p:nvGrpSpPr>
        <p:grpSpPr>
          <a:xfrm>
            <a:off x="8883197" y="1454588"/>
            <a:ext cx="1100137" cy="3018209"/>
            <a:chOff x="7152377" y="1924016"/>
            <a:chExt cx="1100137" cy="3018209"/>
          </a:xfrm>
        </p:grpSpPr>
        <p:sp>
          <p:nvSpPr>
            <p:cNvPr id="11" name="Flowchart: Connector 10">
              <a:extLst>
                <a:ext uri="{FF2B5EF4-FFF2-40B4-BE49-F238E27FC236}">
                  <a16:creationId xmlns:a16="http://schemas.microsoft.com/office/drawing/2014/main" id="{1DF78182-2107-BE09-F087-C2FD1B2A14BE}"/>
                </a:ext>
              </a:extLst>
            </p:cNvPr>
            <p:cNvSpPr/>
            <p:nvPr/>
          </p:nvSpPr>
          <p:spPr>
            <a:xfrm>
              <a:off x="7152377" y="1924016"/>
              <a:ext cx="1100137" cy="1085849"/>
            </a:xfrm>
            <a:prstGeom prst="flowChartConnector">
              <a:avLst/>
            </a:prstGeom>
            <a:solidFill>
              <a:srgbClr val="0A9594"/>
            </a:solidFill>
            <a:ln>
              <a:solidFill>
                <a:srgbClr val="0A959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 name="Graphic 82">
              <a:extLst>
                <a:ext uri="{FF2B5EF4-FFF2-40B4-BE49-F238E27FC236}">
                  <a16:creationId xmlns:a16="http://schemas.microsoft.com/office/drawing/2014/main" id="{F4666D00-17B5-8156-C2CE-0FAFFACDA20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7356956" y="2172818"/>
              <a:ext cx="791245" cy="708498"/>
            </a:xfrm>
            <a:prstGeom prst="rect">
              <a:avLst/>
            </a:prstGeom>
          </p:spPr>
        </p:pic>
        <p:pic>
          <p:nvPicPr>
            <p:cNvPr id="14" name="Graphic 2">
              <a:extLst>
                <a:ext uri="{FF2B5EF4-FFF2-40B4-BE49-F238E27FC236}">
                  <a16:creationId xmlns:a16="http://schemas.microsoft.com/office/drawing/2014/main" id="{E6CB8F65-4027-75B7-6D0F-FBE6BD3ADA5A}"/>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7395812" y="4198000"/>
              <a:ext cx="697345" cy="744225"/>
            </a:xfrm>
            <a:prstGeom prst="rect">
              <a:avLst/>
            </a:prstGeom>
          </p:spPr>
        </p:pic>
      </p:grpSp>
      <p:grpSp>
        <p:nvGrpSpPr>
          <p:cNvPr id="4" name="Group 3">
            <a:extLst>
              <a:ext uri="{FF2B5EF4-FFF2-40B4-BE49-F238E27FC236}">
                <a16:creationId xmlns:a16="http://schemas.microsoft.com/office/drawing/2014/main" id="{7D86DB77-0A27-D3C6-4609-16E9F756EB07}"/>
              </a:ext>
            </a:extLst>
          </p:cNvPr>
          <p:cNvGrpSpPr/>
          <p:nvPr/>
        </p:nvGrpSpPr>
        <p:grpSpPr>
          <a:xfrm>
            <a:off x="7671837" y="2659853"/>
            <a:ext cx="3994777" cy="2856526"/>
            <a:chOff x="7984987" y="2440647"/>
            <a:chExt cx="3994777" cy="2856526"/>
          </a:xfrm>
        </p:grpSpPr>
        <p:sp>
          <p:nvSpPr>
            <p:cNvPr id="17" name="TextBox 16">
              <a:extLst>
                <a:ext uri="{FF2B5EF4-FFF2-40B4-BE49-F238E27FC236}">
                  <a16:creationId xmlns:a16="http://schemas.microsoft.com/office/drawing/2014/main" id="{903CD548-095E-F1A2-214B-6CB4ED8B17F2}"/>
                </a:ext>
              </a:extLst>
            </p:cNvPr>
            <p:cNvSpPr txBox="1"/>
            <p:nvPr/>
          </p:nvSpPr>
          <p:spPr>
            <a:xfrm>
              <a:off x="7984988" y="3098712"/>
              <a:ext cx="3873554" cy="493090"/>
            </a:xfrm>
            <a:prstGeom prst="rect">
              <a:avLst/>
            </a:prstGeom>
            <a:noFill/>
          </p:spPr>
          <p:txBody>
            <a:bodyPr wrap="square">
              <a:spAutoFit/>
            </a:bodyPr>
            <a:lstStyle/>
            <a:p>
              <a:pPr>
                <a:defRPr/>
              </a:pPr>
              <a:r>
                <a:rPr lang="en-US" sz="2400" b="1">
                  <a:solidFill>
                    <a:srgbClr val="F5A71E"/>
                  </a:solidFill>
                  <a:latin typeface="Arial"/>
                  <a:cs typeface="Arial"/>
                </a:rPr>
                <a:t>360 </a:t>
              </a:r>
            </a:p>
          </p:txBody>
        </p:sp>
        <p:sp>
          <p:nvSpPr>
            <p:cNvPr id="19" name="TextBox 18">
              <a:extLst>
                <a:ext uri="{FF2B5EF4-FFF2-40B4-BE49-F238E27FC236}">
                  <a16:creationId xmlns:a16="http://schemas.microsoft.com/office/drawing/2014/main" id="{ADE5347C-9E62-07E5-EC08-FD13258C388D}"/>
                </a:ext>
              </a:extLst>
            </p:cNvPr>
            <p:cNvSpPr txBox="1"/>
            <p:nvPr/>
          </p:nvSpPr>
          <p:spPr>
            <a:xfrm>
              <a:off x="8039885" y="2440647"/>
              <a:ext cx="696858" cy="461665"/>
            </a:xfrm>
            <a:prstGeom prst="rect">
              <a:avLst/>
            </a:prstGeom>
            <a:noFill/>
          </p:spPr>
          <p:txBody>
            <a:bodyPr wrap="square">
              <a:spAutoFit/>
            </a:bodyPr>
            <a:lstStyle/>
            <a:p>
              <a:pPr>
                <a:defRPr/>
              </a:pPr>
              <a:r>
                <a:rPr lang="en-US" sz="2400" b="1">
                  <a:solidFill>
                    <a:srgbClr val="F5A71E"/>
                  </a:solidFill>
                  <a:latin typeface="Arial"/>
                  <a:cs typeface="Arial"/>
                </a:rPr>
                <a:t>60</a:t>
              </a:r>
            </a:p>
          </p:txBody>
        </p:sp>
        <p:sp>
          <p:nvSpPr>
            <p:cNvPr id="22" name="TextBox 21">
              <a:extLst>
                <a:ext uri="{FF2B5EF4-FFF2-40B4-BE49-F238E27FC236}">
                  <a16:creationId xmlns:a16="http://schemas.microsoft.com/office/drawing/2014/main" id="{17578031-0638-482B-A0FC-9DB0752CBDD9}"/>
                </a:ext>
              </a:extLst>
            </p:cNvPr>
            <p:cNvSpPr txBox="1"/>
            <p:nvPr/>
          </p:nvSpPr>
          <p:spPr>
            <a:xfrm>
              <a:off x="7984988" y="3843983"/>
              <a:ext cx="1642344" cy="461665"/>
            </a:xfrm>
            <a:prstGeom prst="rect">
              <a:avLst/>
            </a:prstGeom>
            <a:noFill/>
          </p:spPr>
          <p:txBody>
            <a:bodyPr wrap="square">
              <a:spAutoFit/>
            </a:bodyPr>
            <a:lstStyle/>
            <a:p>
              <a:pPr>
                <a:defRPr/>
              </a:pPr>
              <a:r>
                <a:rPr lang="en-US" sz="2400" b="1">
                  <a:solidFill>
                    <a:srgbClr val="F5A71E"/>
                  </a:solidFill>
                  <a:latin typeface="Arial"/>
                  <a:cs typeface="Arial"/>
                </a:rPr>
                <a:t>310</a:t>
              </a:r>
            </a:p>
          </p:txBody>
        </p:sp>
        <p:sp>
          <p:nvSpPr>
            <p:cNvPr id="23" name="TextBox 22">
              <a:extLst>
                <a:ext uri="{FF2B5EF4-FFF2-40B4-BE49-F238E27FC236}">
                  <a16:creationId xmlns:a16="http://schemas.microsoft.com/office/drawing/2014/main" id="{16116598-2C78-44AC-3EF5-20F0DC426245}"/>
                </a:ext>
              </a:extLst>
            </p:cNvPr>
            <p:cNvSpPr txBox="1"/>
            <p:nvPr/>
          </p:nvSpPr>
          <p:spPr>
            <a:xfrm>
              <a:off x="8023220" y="3418282"/>
              <a:ext cx="3956544" cy="361599"/>
            </a:xfrm>
            <a:prstGeom prst="rect">
              <a:avLst/>
            </a:prstGeom>
            <a:noFill/>
          </p:spPr>
          <p:txBody>
            <a:bodyPr wrap="square" rtlCol="0">
              <a:spAutoFit/>
            </a:bodyPr>
            <a:lstStyle/>
            <a:p>
              <a:r>
                <a:rPr lang="en-US" sz="1600" b="1">
                  <a:solidFill>
                    <a:srgbClr val="1E3039"/>
                  </a:solidFill>
                  <a:latin typeface="Arial" panose="020B0604020202020204" pitchFamily="34" charset="0"/>
                  <a:cs typeface="Arial" panose="020B0604020202020204" pitchFamily="34" charset="0"/>
                </a:rPr>
                <a:t>WEEKLY SCHEDULED DEPARTURES</a:t>
              </a:r>
            </a:p>
          </p:txBody>
        </p:sp>
        <p:sp>
          <p:nvSpPr>
            <p:cNvPr id="26" name="TextBox 25">
              <a:extLst>
                <a:ext uri="{FF2B5EF4-FFF2-40B4-BE49-F238E27FC236}">
                  <a16:creationId xmlns:a16="http://schemas.microsoft.com/office/drawing/2014/main" id="{39B46F3E-D206-8040-1A00-476C11903B82}"/>
                </a:ext>
              </a:extLst>
            </p:cNvPr>
            <p:cNvSpPr txBox="1"/>
            <p:nvPr/>
          </p:nvSpPr>
          <p:spPr>
            <a:xfrm>
              <a:off x="8039885" y="2742286"/>
              <a:ext cx="2898134" cy="361599"/>
            </a:xfrm>
            <a:prstGeom prst="rect">
              <a:avLst/>
            </a:prstGeom>
            <a:noFill/>
          </p:spPr>
          <p:txBody>
            <a:bodyPr wrap="square" lIns="91440" tIns="45720" rIns="91440" bIns="45720" rtlCol="0" anchor="t">
              <a:spAutoFit/>
            </a:bodyPr>
            <a:lstStyle/>
            <a:p>
              <a:r>
                <a:rPr lang="en-US" sz="1600" b="1">
                  <a:solidFill>
                    <a:srgbClr val="1E3039"/>
                  </a:solidFill>
                  <a:latin typeface="Arial"/>
                  <a:cs typeface="Arial"/>
                </a:rPr>
                <a:t>DISTRIBUTION CENTERS</a:t>
              </a:r>
            </a:p>
          </p:txBody>
        </p:sp>
        <p:sp>
          <p:nvSpPr>
            <p:cNvPr id="27" name="TextBox 26">
              <a:extLst>
                <a:ext uri="{FF2B5EF4-FFF2-40B4-BE49-F238E27FC236}">
                  <a16:creationId xmlns:a16="http://schemas.microsoft.com/office/drawing/2014/main" id="{6E7A6C96-B173-4628-47A9-30601D110972}"/>
                </a:ext>
              </a:extLst>
            </p:cNvPr>
            <p:cNvSpPr txBox="1"/>
            <p:nvPr/>
          </p:nvSpPr>
          <p:spPr>
            <a:xfrm>
              <a:off x="7984987" y="4190303"/>
              <a:ext cx="3760775" cy="338554"/>
            </a:xfrm>
            <a:prstGeom prst="rect">
              <a:avLst/>
            </a:prstGeom>
            <a:noFill/>
          </p:spPr>
          <p:txBody>
            <a:bodyPr wrap="square" rtlCol="0">
              <a:spAutoFit/>
            </a:bodyPr>
            <a:lstStyle/>
            <a:p>
              <a:r>
                <a:rPr lang="en-US" sz="1600" b="1">
                  <a:solidFill>
                    <a:srgbClr val="1E3039"/>
                  </a:solidFill>
                  <a:latin typeface="Arial" panose="020B0604020202020204" pitchFamily="34" charset="0"/>
                  <a:cs typeface="Arial" panose="020B0604020202020204" pitchFamily="34" charset="0"/>
                </a:rPr>
                <a:t>DEDICATED LOCAL TRUCKS </a:t>
              </a:r>
            </a:p>
          </p:txBody>
        </p:sp>
        <p:sp>
          <p:nvSpPr>
            <p:cNvPr id="5" name="TextBox 4">
              <a:extLst>
                <a:ext uri="{FF2B5EF4-FFF2-40B4-BE49-F238E27FC236}">
                  <a16:creationId xmlns:a16="http://schemas.microsoft.com/office/drawing/2014/main" id="{A9CBB619-E373-8935-9874-9C8499FBC747}"/>
                </a:ext>
              </a:extLst>
            </p:cNvPr>
            <p:cNvSpPr txBox="1"/>
            <p:nvPr/>
          </p:nvSpPr>
          <p:spPr>
            <a:xfrm>
              <a:off x="7984988" y="4589254"/>
              <a:ext cx="1642344" cy="493090"/>
            </a:xfrm>
            <a:prstGeom prst="rect">
              <a:avLst/>
            </a:prstGeom>
            <a:noFill/>
          </p:spPr>
          <p:txBody>
            <a:bodyPr wrap="square">
              <a:spAutoFit/>
            </a:bodyPr>
            <a:lstStyle/>
            <a:p>
              <a:pPr>
                <a:defRPr/>
              </a:pPr>
              <a:r>
                <a:rPr lang="en-US" sz="2400" b="1">
                  <a:solidFill>
                    <a:srgbClr val="F5A71E"/>
                  </a:solidFill>
                  <a:latin typeface="Arial"/>
                  <a:cs typeface="Arial"/>
                </a:rPr>
                <a:t>100%</a:t>
              </a:r>
            </a:p>
          </p:txBody>
        </p:sp>
        <p:sp>
          <p:nvSpPr>
            <p:cNvPr id="6" name="TextBox 5">
              <a:extLst>
                <a:ext uri="{FF2B5EF4-FFF2-40B4-BE49-F238E27FC236}">
                  <a16:creationId xmlns:a16="http://schemas.microsoft.com/office/drawing/2014/main" id="{C78B41C6-7300-3B18-3011-77D72231ABF1}"/>
                </a:ext>
              </a:extLst>
            </p:cNvPr>
            <p:cNvSpPr txBox="1"/>
            <p:nvPr/>
          </p:nvSpPr>
          <p:spPr>
            <a:xfrm>
              <a:off x="7984987" y="4935574"/>
              <a:ext cx="3760775" cy="361599"/>
            </a:xfrm>
            <a:prstGeom prst="rect">
              <a:avLst/>
            </a:prstGeom>
            <a:noFill/>
          </p:spPr>
          <p:txBody>
            <a:bodyPr wrap="square" rtlCol="0">
              <a:spAutoFit/>
            </a:bodyPr>
            <a:lstStyle/>
            <a:p>
              <a:r>
                <a:rPr lang="en-US" sz="1600" b="1">
                  <a:solidFill>
                    <a:srgbClr val="1E3039"/>
                  </a:solidFill>
                  <a:latin typeface="Arial" panose="020B0604020202020204" pitchFamily="34" charset="0"/>
                  <a:cs typeface="Arial" panose="020B0604020202020204" pitchFamily="34" charset="0"/>
                </a:rPr>
                <a:t>REAL TIME SHIPMENT VISABLITY</a:t>
              </a:r>
            </a:p>
          </p:txBody>
        </p:sp>
      </p:grpSp>
      <p:sp>
        <p:nvSpPr>
          <p:cNvPr id="8" name="Title 1">
            <a:extLst>
              <a:ext uri="{FF2B5EF4-FFF2-40B4-BE49-F238E27FC236}">
                <a16:creationId xmlns:a16="http://schemas.microsoft.com/office/drawing/2014/main" id="{FB5CF2C2-B42D-9F07-7D9C-F2D4C8F7E75B}"/>
              </a:ext>
            </a:extLst>
          </p:cNvPr>
          <p:cNvSpPr txBox="1">
            <a:spLocks/>
          </p:cNvSpPr>
          <p:nvPr/>
        </p:nvSpPr>
        <p:spPr>
          <a:xfrm>
            <a:off x="481939" y="139494"/>
            <a:ext cx="11301565" cy="1325563"/>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600" dirty="0">
                <a:solidFill>
                  <a:srgbClr val="F5A71E"/>
                </a:solidFill>
                <a:latin typeface="Arial Black" panose="020B0A04020102020204" pitchFamily="34" charset="0"/>
              </a:rPr>
              <a:t>Scheduled Network LTL</a:t>
            </a:r>
          </a:p>
        </p:txBody>
      </p:sp>
      <p:pic>
        <p:nvPicPr>
          <p:cNvPr id="7" name="Picture 6">
            <a:extLst>
              <a:ext uri="{FF2B5EF4-FFF2-40B4-BE49-F238E27FC236}">
                <a16:creationId xmlns:a16="http://schemas.microsoft.com/office/drawing/2014/main" id="{E4EB54B7-0BCA-D2F6-F273-E9E39AD8FD2F}"/>
              </a:ext>
            </a:extLst>
          </p:cNvPr>
          <p:cNvPicPr>
            <a:picLocks noChangeAspect="1"/>
          </p:cNvPicPr>
          <p:nvPr/>
        </p:nvPicPr>
        <p:blipFill>
          <a:blip r:embed="rId7"/>
          <a:stretch>
            <a:fillRect/>
          </a:stretch>
        </p:blipFill>
        <p:spPr>
          <a:xfrm>
            <a:off x="252412" y="5516379"/>
            <a:ext cx="2619375" cy="409575"/>
          </a:xfrm>
          <a:prstGeom prst="rect">
            <a:avLst/>
          </a:prstGeom>
        </p:spPr>
      </p:pic>
      <p:pic>
        <p:nvPicPr>
          <p:cNvPr id="28" name="Picture 27" descr="A map of the united states&#10;&#10;Description automatically generated">
            <a:extLst>
              <a:ext uri="{FF2B5EF4-FFF2-40B4-BE49-F238E27FC236}">
                <a16:creationId xmlns:a16="http://schemas.microsoft.com/office/drawing/2014/main" id="{1C45C2F6-F9DA-53FA-4D18-69A6E073BC18}"/>
              </a:ext>
            </a:extLst>
          </p:cNvPr>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554519" y="1629498"/>
            <a:ext cx="6607263" cy="4198147"/>
          </a:xfrm>
          <a:prstGeom prst="rect">
            <a:avLst/>
          </a:prstGeom>
        </p:spPr>
      </p:pic>
      <p:sp>
        <p:nvSpPr>
          <p:cNvPr id="2" name="Text Placeholder 124">
            <a:extLst>
              <a:ext uri="{FF2B5EF4-FFF2-40B4-BE49-F238E27FC236}">
                <a16:creationId xmlns:a16="http://schemas.microsoft.com/office/drawing/2014/main" id="{C55CFE77-2C05-C853-F062-7237A2A6A45E}"/>
              </a:ext>
            </a:extLst>
          </p:cNvPr>
          <p:cNvSpPr txBox="1">
            <a:spLocks/>
          </p:cNvSpPr>
          <p:nvPr/>
        </p:nvSpPr>
        <p:spPr>
          <a:xfrm>
            <a:off x="1112967" y="661132"/>
            <a:ext cx="9511902" cy="457200"/>
          </a:xfrm>
        </p:spPr>
        <p:txBody>
          <a:bodyPr lIns="91440" tIns="45720" rIns="91440" bIns="45720"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sz="2400" dirty="0">
                <a:solidFill>
                  <a:srgbClr val="0A9594"/>
                </a:solidFill>
                <a:latin typeface="Arial"/>
                <a:cs typeface="Arial"/>
              </a:rPr>
              <a:t>We are not a common carrier LTL or Forwarder....</a:t>
            </a:r>
            <a:endParaRPr lang="en-US" sz="2400" dirty="0">
              <a:solidFill>
                <a:srgbClr val="0A9594"/>
              </a:solidFill>
              <a:latin typeface="Arial" panose="020B0604020202020204" pitchFamily="34" charset="0"/>
              <a:cs typeface="Arial" panose="020B0604020202020204" pitchFamily="34" charset="0"/>
            </a:endParaRPr>
          </a:p>
        </p:txBody>
      </p:sp>
      <p:cxnSp>
        <p:nvCxnSpPr>
          <p:cNvPr id="10" name="Straight Connector 9">
            <a:extLst>
              <a:ext uri="{FF2B5EF4-FFF2-40B4-BE49-F238E27FC236}">
                <a16:creationId xmlns:a16="http://schemas.microsoft.com/office/drawing/2014/main" id="{51BCB3BD-DA58-5472-53FB-F5D4DF4C9538}"/>
              </a:ext>
            </a:extLst>
          </p:cNvPr>
          <p:cNvCxnSpPr/>
          <p:nvPr/>
        </p:nvCxnSpPr>
        <p:spPr>
          <a:xfrm>
            <a:off x="10948946" y="6301197"/>
            <a:ext cx="0" cy="446703"/>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4587944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Rounded Rectangle 5">
            <a:extLst>
              <a:ext uri="{FF2B5EF4-FFF2-40B4-BE49-F238E27FC236}">
                <a16:creationId xmlns:a16="http://schemas.microsoft.com/office/drawing/2014/main" id="{2FF1F726-071C-C583-5CDA-C8852577E4F3}"/>
              </a:ext>
            </a:extLst>
          </p:cNvPr>
          <p:cNvSpPr/>
          <p:nvPr/>
        </p:nvSpPr>
        <p:spPr>
          <a:xfrm>
            <a:off x="855179" y="4764429"/>
            <a:ext cx="5868561" cy="1436426"/>
          </a:xfrm>
          <a:prstGeom prst="roundRect">
            <a:avLst>
              <a:gd name="adj" fmla="val 14486"/>
            </a:avLst>
          </a:prstGeom>
          <a:solidFill>
            <a:schemeClr val="bg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351" dirty="0"/>
          </a:p>
        </p:txBody>
      </p:sp>
      <p:sp>
        <p:nvSpPr>
          <p:cNvPr id="18" name="Rectangle 17">
            <a:extLst>
              <a:ext uri="{FF2B5EF4-FFF2-40B4-BE49-F238E27FC236}">
                <a16:creationId xmlns:a16="http://schemas.microsoft.com/office/drawing/2014/main" id="{EFEA9696-EE1B-EF42-F94F-D0B4EB97A046}"/>
              </a:ext>
            </a:extLst>
          </p:cNvPr>
          <p:cNvSpPr/>
          <p:nvPr/>
        </p:nvSpPr>
        <p:spPr>
          <a:xfrm>
            <a:off x="8726906" y="3538330"/>
            <a:ext cx="2358189" cy="2707349"/>
          </a:xfrm>
          <a:prstGeom prst="rect">
            <a:avLst/>
          </a:prstGeom>
          <a:solidFill>
            <a:srgbClr val="F5A7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ounded Rectangle 3">
            <a:extLst>
              <a:ext uri="{FF2B5EF4-FFF2-40B4-BE49-F238E27FC236}">
                <a16:creationId xmlns:a16="http://schemas.microsoft.com/office/drawing/2014/main" id="{CED32E0C-BDE0-D85A-B15B-7816CDF6E089}"/>
              </a:ext>
            </a:extLst>
          </p:cNvPr>
          <p:cNvSpPr/>
          <p:nvPr/>
        </p:nvSpPr>
        <p:spPr>
          <a:xfrm>
            <a:off x="799032" y="1267923"/>
            <a:ext cx="5924707" cy="1434469"/>
          </a:xfrm>
          <a:prstGeom prst="roundRect">
            <a:avLst>
              <a:gd name="adj" fmla="val 14486"/>
            </a:avLst>
          </a:prstGeom>
          <a:solidFill>
            <a:schemeClr val="bg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351"/>
          </a:p>
        </p:txBody>
      </p:sp>
      <p:sp>
        <p:nvSpPr>
          <p:cNvPr id="4" name="Rectangle 3">
            <a:extLst>
              <a:ext uri="{FF2B5EF4-FFF2-40B4-BE49-F238E27FC236}">
                <a16:creationId xmlns:a16="http://schemas.microsoft.com/office/drawing/2014/main" id="{C466478B-6949-F893-BEB3-C8D8CCCC9481}"/>
              </a:ext>
            </a:extLst>
          </p:cNvPr>
          <p:cNvSpPr/>
          <p:nvPr/>
        </p:nvSpPr>
        <p:spPr>
          <a:xfrm>
            <a:off x="1714770" y="1255593"/>
            <a:ext cx="501787" cy="1434469"/>
          </a:xfrm>
          <a:prstGeom prst="rect">
            <a:avLst/>
          </a:prstGeom>
          <a:solidFill>
            <a:srgbClr val="F5A71E"/>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351"/>
          </a:p>
        </p:txBody>
      </p:sp>
      <p:sp>
        <p:nvSpPr>
          <p:cNvPr id="5" name="Rounded Rectangle 5">
            <a:extLst>
              <a:ext uri="{FF2B5EF4-FFF2-40B4-BE49-F238E27FC236}">
                <a16:creationId xmlns:a16="http://schemas.microsoft.com/office/drawing/2014/main" id="{C44D757F-6B32-6D66-7407-B1B8043BD977}"/>
              </a:ext>
            </a:extLst>
          </p:cNvPr>
          <p:cNvSpPr/>
          <p:nvPr/>
        </p:nvSpPr>
        <p:spPr>
          <a:xfrm>
            <a:off x="799032" y="3004121"/>
            <a:ext cx="5924707" cy="1436426"/>
          </a:xfrm>
          <a:prstGeom prst="roundRect">
            <a:avLst>
              <a:gd name="adj" fmla="val 14486"/>
            </a:avLst>
          </a:prstGeom>
          <a:solidFill>
            <a:schemeClr val="bg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351" dirty="0"/>
          </a:p>
        </p:txBody>
      </p:sp>
      <p:sp>
        <p:nvSpPr>
          <p:cNvPr id="6" name="Rectangle 5">
            <a:extLst>
              <a:ext uri="{FF2B5EF4-FFF2-40B4-BE49-F238E27FC236}">
                <a16:creationId xmlns:a16="http://schemas.microsoft.com/office/drawing/2014/main" id="{6676DBD8-E92F-B693-4A0A-2C95655BB9B6}"/>
              </a:ext>
            </a:extLst>
          </p:cNvPr>
          <p:cNvSpPr/>
          <p:nvPr/>
        </p:nvSpPr>
        <p:spPr>
          <a:xfrm>
            <a:off x="1714770" y="3004121"/>
            <a:ext cx="501787" cy="1436426"/>
          </a:xfrm>
          <a:prstGeom prst="rect">
            <a:avLst/>
          </a:prstGeom>
          <a:solidFill>
            <a:srgbClr val="0A9594"/>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351"/>
          </a:p>
        </p:txBody>
      </p:sp>
      <p:sp>
        <p:nvSpPr>
          <p:cNvPr id="8" name="Rectangle 7">
            <a:extLst>
              <a:ext uri="{FF2B5EF4-FFF2-40B4-BE49-F238E27FC236}">
                <a16:creationId xmlns:a16="http://schemas.microsoft.com/office/drawing/2014/main" id="{CB35E4E7-E6D1-E5FD-4771-27F68D80CA14}"/>
              </a:ext>
            </a:extLst>
          </p:cNvPr>
          <p:cNvSpPr/>
          <p:nvPr/>
        </p:nvSpPr>
        <p:spPr>
          <a:xfrm>
            <a:off x="1714770" y="4752488"/>
            <a:ext cx="501787" cy="1436426"/>
          </a:xfrm>
          <a:prstGeom prst="rect">
            <a:avLst/>
          </a:prstGeom>
          <a:solidFill>
            <a:srgbClr val="1F2F39"/>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351"/>
          </a:p>
        </p:txBody>
      </p:sp>
      <p:sp>
        <p:nvSpPr>
          <p:cNvPr id="10" name="Oval 9">
            <a:extLst>
              <a:ext uri="{FF2B5EF4-FFF2-40B4-BE49-F238E27FC236}">
                <a16:creationId xmlns:a16="http://schemas.microsoft.com/office/drawing/2014/main" id="{09A3B579-57EF-2922-4526-60267520E275}"/>
              </a:ext>
            </a:extLst>
          </p:cNvPr>
          <p:cNvSpPr/>
          <p:nvPr/>
        </p:nvSpPr>
        <p:spPr>
          <a:xfrm>
            <a:off x="697424" y="1858527"/>
            <a:ext cx="228600" cy="228600"/>
          </a:xfrm>
          <a:prstGeom prst="ellipse">
            <a:avLst/>
          </a:prstGeom>
          <a:solidFill>
            <a:srgbClr val="F5A71E"/>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351"/>
          </a:p>
        </p:txBody>
      </p:sp>
      <p:sp>
        <p:nvSpPr>
          <p:cNvPr id="11" name="Oval 10">
            <a:extLst>
              <a:ext uri="{FF2B5EF4-FFF2-40B4-BE49-F238E27FC236}">
                <a16:creationId xmlns:a16="http://schemas.microsoft.com/office/drawing/2014/main" id="{56401DD2-560D-B140-6415-594CE0203C16}"/>
              </a:ext>
            </a:extLst>
          </p:cNvPr>
          <p:cNvSpPr/>
          <p:nvPr/>
        </p:nvSpPr>
        <p:spPr>
          <a:xfrm>
            <a:off x="690589" y="3622056"/>
            <a:ext cx="228600" cy="228600"/>
          </a:xfrm>
          <a:prstGeom prst="ellipse">
            <a:avLst/>
          </a:prstGeom>
          <a:solidFill>
            <a:srgbClr val="0A9594"/>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351"/>
          </a:p>
        </p:txBody>
      </p:sp>
      <p:sp>
        <p:nvSpPr>
          <p:cNvPr id="12" name="Oval 11">
            <a:extLst>
              <a:ext uri="{FF2B5EF4-FFF2-40B4-BE49-F238E27FC236}">
                <a16:creationId xmlns:a16="http://schemas.microsoft.com/office/drawing/2014/main" id="{AF48F65B-4B56-972D-43E3-E394D2E8CD9A}"/>
              </a:ext>
            </a:extLst>
          </p:cNvPr>
          <p:cNvSpPr/>
          <p:nvPr/>
        </p:nvSpPr>
        <p:spPr>
          <a:xfrm>
            <a:off x="697424" y="5385586"/>
            <a:ext cx="228600" cy="228600"/>
          </a:xfrm>
          <a:prstGeom prst="ellipse">
            <a:avLst/>
          </a:prstGeom>
          <a:solidFill>
            <a:srgbClr val="1F2F39"/>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351"/>
          </a:p>
        </p:txBody>
      </p:sp>
      <p:sp>
        <p:nvSpPr>
          <p:cNvPr id="13" name="Subtitle 2">
            <a:extLst>
              <a:ext uri="{FF2B5EF4-FFF2-40B4-BE49-F238E27FC236}">
                <a16:creationId xmlns:a16="http://schemas.microsoft.com/office/drawing/2014/main" id="{0503032E-9810-FA9E-F077-DFF4348FB02E}"/>
              </a:ext>
            </a:extLst>
          </p:cNvPr>
          <p:cNvSpPr txBox="1">
            <a:spLocks/>
          </p:cNvSpPr>
          <p:nvPr/>
        </p:nvSpPr>
        <p:spPr>
          <a:xfrm>
            <a:off x="2216557" y="1255593"/>
            <a:ext cx="4507182" cy="1383280"/>
          </a:xfrm>
          <a:prstGeom prst="rect">
            <a:avLst/>
          </a:prstGeom>
          <a:ln>
            <a:noFill/>
          </a:ln>
        </p:spPr>
        <p:txBody>
          <a:bodyPr vert="horz" lIns="91440" tIns="45720" rIns="91440" bIns="45720" rtlCol="0"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25000"/>
              </a:lnSpc>
              <a:buNone/>
            </a:pPr>
            <a:r>
              <a:rPr lang="en-US" sz="2000" b="1" dirty="0">
                <a:solidFill>
                  <a:srgbClr val="1E2F38"/>
                </a:solidFill>
                <a:latin typeface="Arial"/>
                <a:ea typeface="Open Sans"/>
                <a:cs typeface="Open Sans"/>
              </a:rPr>
              <a:t>53 ft. Liftgate and Non-Liftgate</a:t>
            </a:r>
            <a:endParaRPr lang="en-US" sz="2000" b="1" dirty="0">
              <a:solidFill>
                <a:srgbClr val="1E2F38"/>
              </a:solidFill>
              <a:latin typeface="Arial"/>
              <a:cs typeface="Arial"/>
            </a:endParaRPr>
          </a:p>
          <a:p>
            <a:pPr marL="0" indent="0">
              <a:lnSpc>
                <a:spcPct val="125000"/>
              </a:lnSpc>
              <a:buNone/>
            </a:pPr>
            <a:r>
              <a:rPr lang="en-US" sz="2000" b="1" dirty="0">
                <a:solidFill>
                  <a:srgbClr val="1E2F38"/>
                </a:solidFill>
                <a:latin typeface="Arial"/>
                <a:ea typeface="Open Sans"/>
                <a:cs typeface="Open Sans"/>
              </a:rPr>
              <a:t>Full trailer E-Tracks </a:t>
            </a:r>
            <a:r>
              <a:rPr lang="en-US" sz="1800" b="1" dirty="0">
                <a:solidFill>
                  <a:srgbClr val="1E2F38"/>
                </a:solidFill>
                <a:latin typeface="Arial"/>
                <a:ea typeface="Open Sans"/>
                <a:cs typeface="Open Sans"/>
              </a:rPr>
              <a:t>(18” on center)</a:t>
            </a:r>
          </a:p>
          <a:p>
            <a:pPr marL="0" indent="0">
              <a:lnSpc>
                <a:spcPct val="125000"/>
              </a:lnSpc>
              <a:buNone/>
            </a:pPr>
            <a:r>
              <a:rPr lang="en-US" sz="2000" b="1" dirty="0">
                <a:solidFill>
                  <a:srgbClr val="1E2F38"/>
                </a:solidFill>
                <a:latin typeface="Arial"/>
                <a:ea typeface="Open Sans"/>
                <a:cs typeface="Open Sans"/>
              </a:rPr>
              <a:t>Translucent Ceilings for lighting</a:t>
            </a:r>
            <a:endParaRPr lang="en-US" sz="1200" b="0" i="0" dirty="0">
              <a:solidFill>
                <a:srgbClr val="000000"/>
              </a:solidFill>
              <a:effectLst/>
              <a:latin typeface="Arial"/>
              <a:cs typeface="Arial"/>
            </a:endParaRPr>
          </a:p>
        </p:txBody>
      </p:sp>
      <p:sp>
        <p:nvSpPr>
          <p:cNvPr id="14" name="Subtitle 2">
            <a:extLst>
              <a:ext uri="{FF2B5EF4-FFF2-40B4-BE49-F238E27FC236}">
                <a16:creationId xmlns:a16="http://schemas.microsoft.com/office/drawing/2014/main" id="{9D6ABB1E-DE34-AC73-FEE0-0B6D5BC31C0A}"/>
              </a:ext>
            </a:extLst>
          </p:cNvPr>
          <p:cNvSpPr txBox="1">
            <a:spLocks/>
          </p:cNvSpPr>
          <p:nvPr/>
        </p:nvSpPr>
        <p:spPr>
          <a:xfrm>
            <a:off x="2216557" y="2478868"/>
            <a:ext cx="4946241" cy="2068707"/>
          </a:xfrm>
          <a:prstGeom prst="rect">
            <a:avLst/>
          </a:prstGeom>
          <a:ln>
            <a:noFill/>
          </a:ln>
        </p:spPr>
        <p:txBody>
          <a:bodyPr vert="horz" lIns="91440" tIns="45720" rIns="91440" bIns="45720" rtlCol="0"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25000"/>
              </a:lnSpc>
              <a:buNone/>
            </a:pPr>
            <a:endParaRPr lang="en-US" sz="2000" b="1" dirty="0">
              <a:solidFill>
                <a:srgbClr val="1E2F38"/>
              </a:solidFill>
              <a:latin typeface="Arial"/>
              <a:ea typeface="Open Sans"/>
              <a:cs typeface="Open Sans"/>
            </a:endParaRPr>
          </a:p>
          <a:p>
            <a:pPr marL="0" indent="0">
              <a:lnSpc>
                <a:spcPct val="125000"/>
              </a:lnSpc>
              <a:buNone/>
            </a:pPr>
            <a:r>
              <a:rPr lang="en-US" sz="2000" b="1" dirty="0">
                <a:solidFill>
                  <a:srgbClr val="1E2F38"/>
                </a:solidFill>
                <a:latin typeface="Arial"/>
                <a:ea typeface="Open Sans"/>
                <a:cs typeface="Open Sans"/>
              </a:rPr>
              <a:t>2-Wheel &amp; 4-Wheel Dollies; J-Bar</a:t>
            </a:r>
          </a:p>
          <a:p>
            <a:pPr marL="0" indent="0">
              <a:lnSpc>
                <a:spcPct val="125000"/>
              </a:lnSpc>
              <a:buNone/>
            </a:pPr>
            <a:r>
              <a:rPr lang="en-US" sz="2000" b="1" dirty="0">
                <a:solidFill>
                  <a:srgbClr val="1E2F38"/>
                </a:solidFill>
                <a:latin typeface="Arial"/>
                <a:ea typeface="Open Sans"/>
                <a:cs typeface="Open Sans"/>
              </a:rPr>
              <a:t>144 Pads; 50 Straps</a:t>
            </a:r>
            <a:endParaRPr lang="en-US" sz="1600" b="1" dirty="0">
              <a:solidFill>
                <a:srgbClr val="1E2F38"/>
              </a:solidFill>
              <a:latin typeface="Arial"/>
              <a:ea typeface="Open Sans"/>
              <a:cs typeface="Open Sans"/>
            </a:endParaRPr>
          </a:p>
          <a:p>
            <a:pPr marL="0" indent="0">
              <a:lnSpc>
                <a:spcPct val="125000"/>
              </a:lnSpc>
              <a:buNone/>
            </a:pPr>
            <a:r>
              <a:rPr lang="en-US" sz="2000" b="1" dirty="0">
                <a:solidFill>
                  <a:srgbClr val="1E2F38"/>
                </a:solidFill>
                <a:latin typeface="Arial"/>
                <a:ea typeface="Open Sans"/>
                <a:cs typeface="Open Sans"/>
              </a:rPr>
              <a:t>33 Beams; 12 Sheets Plywood</a:t>
            </a:r>
          </a:p>
          <a:p>
            <a:pPr marL="0" indent="0">
              <a:lnSpc>
                <a:spcPct val="125000"/>
              </a:lnSpc>
              <a:buNone/>
            </a:pPr>
            <a:endParaRPr lang="en-US" sz="2000" b="1" dirty="0">
              <a:solidFill>
                <a:srgbClr val="1E2F38"/>
              </a:solidFill>
              <a:latin typeface="Arial"/>
              <a:ea typeface="Open Sans"/>
              <a:cs typeface="Open Sans"/>
            </a:endParaRPr>
          </a:p>
          <a:p>
            <a:pPr marL="0" indent="0">
              <a:lnSpc>
                <a:spcPct val="125000"/>
              </a:lnSpc>
              <a:buNone/>
            </a:pPr>
            <a:endParaRPr lang="en-US" sz="1200" b="0" i="0" dirty="0">
              <a:solidFill>
                <a:srgbClr val="000000"/>
              </a:solidFill>
              <a:effectLst/>
              <a:latin typeface="Arial"/>
              <a:cs typeface="Arial"/>
            </a:endParaRPr>
          </a:p>
        </p:txBody>
      </p:sp>
      <p:pic>
        <p:nvPicPr>
          <p:cNvPr id="17" name="Picture 16" descr="A picture containing building, ladder, wall, steel&#10;&#10;Description automatically generated">
            <a:extLst>
              <a:ext uri="{FF2B5EF4-FFF2-40B4-BE49-F238E27FC236}">
                <a16:creationId xmlns:a16="http://schemas.microsoft.com/office/drawing/2014/main" id="{5E5865B2-9A27-C03C-EA46-3056DCC70B90}"/>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8645980" y="3477050"/>
            <a:ext cx="2302758" cy="2658665"/>
          </a:xfrm>
          <a:prstGeom prst="rect">
            <a:avLst/>
          </a:prstGeom>
        </p:spPr>
      </p:pic>
      <p:sp>
        <p:nvSpPr>
          <p:cNvPr id="23" name="Text Placeholder 15">
            <a:extLst>
              <a:ext uri="{FF2B5EF4-FFF2-40B4-BE49-F238E27FC236}">
                <a16:creationId xmlns:a16="http://schemas.microsoft.com/office/drawing/2014/main" id="{48D7E75E-0DE8-35C0-EB7A-2CDEFDCAFDB2}"/>
              </a:ext>
            </a:extLst>
          </p:cNvPr>
          <p:cNvSpPr txBox="1">
            <a:spLocks/>
          </p:cNvSpPr>
          <p:nvPr/>
        </p:nvSpPr>
        <p:spPr>
          <a:xfrm>
            <a:off x="-3046" y="6553905"/>
            <a:ext cx="2743200" cy="267000"/>
          </a:xfr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1400" b="1" dirty="0">
                <a:solidFill>
                  <a:schemeClr val="bg1"/>
                </a:solidFill>
                <a:latin typeface="Arial" panose="020B0604020202020204" pitchFamily="34" charset="0"/>
                <a:cs typeface="Arial" panose="020B0604020202020204" pitchFamily="34" charset="0"/>
              </a:rPr>
              <a:t>Specialized Solutions</a:t>
            </a:r>
          </a:p>
        </p:txBody>
      </p:sp>
      <p:sp>
        <p:nvSpPr>
          <p:cNvPr id="2" name="Title 1">
            <a:extLst>
              <a:ext uri="{FF2B5EF4-FFF2-40B4-BE49-F238E27FC236}">
                <a16:creationId xmlns:a16="http://schemas.microsoft.com/office/drawing/2014/main" id="{C75D118B-0FE9-EB42-DDDE-A416FAA23D39}"/>
              </a:ext>
            </a:extLst>
          </p:cNvPr>
          <p:cNvSpPr txBox="1">
            <a:spLocks/>
          </p:cNvSpPr>
          <p:nvPr/>
        </p:nvSpPr>
        <p:spPr>
          <a:xfrm>
            <a:off x="317343" y="69242"/>
            <a:ext cx="11698306" cy="789949"/>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defRPr/>
            </a:pPr>
            <a:r>
              <a:rPr lang="en-US" sz="3600" b="1" dirty="0">
                <a:solidFill>
                  <a:srgbClr val="F5A71E"/>
                </a:solidFill>
                <a:latin typeface="Arial Black" panose="020B0A04020102020204" pitchFamily="34" charset="0"/>
                <a:cs typeface="Arial"/>
              </a:rPr>
              <a:t>Non-traditional Equipment</a:t>
            </a:r>
          </a:p>
        </p:txBody>
      </p:sp>
      <p:sp>
        <p:nvSpPr>
          <p:cNvPr id="24" name="Rectangle 23">
            <a:extLst>
              <a:ext uri="{FF2B5EF4-FFF2-40B4-BE49-F238E27FC236}">
                <a16:creationId xmlns:a16="http://schemas.microsoft.com/office/drawing/2014/main" id="{CF76E315-7E92-68A0-6F6B-CFA794B3A218}"/>
              </a:ext>
            </a:extLst>
          </p:cNvPr>
          <p:cNvSpPr/>
          <p:nvPr/>
        </p:nvSpPr>
        <p:spPr>
          <a:xfrm>
            <a:off x="8726905" y="464217"/>
            <a:ext cx="2358190" cy="2912297"/>
          </a:xfrm>
          <a:prstGeom prst="rect">
            <a:avLst/>
          </a:prstGeom>
          <a:solidFill>
            <a:srgbClr val="F5A7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2" name="Picture 21">
            <a:extLst>
              <a:ext uri="{FF2B5EF4-FFF2-40B4-BE49-F238E27FC236}">
                <a16:creationId xmlns:a16="http://schemas.microsoft.com/office/drawing/2014/main" id="{702E36A4-5F65-6EDA-40D1-FFACA58E97AF}"/>
              </a:ext>
            </a:extLst>
          </p:cNvPr>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bwMode="auto">
          <a:xfrm>
            <a:off x="8645979" y="618973"/>
            <a:ext cx="2302759" cy="2757541"/>
          </a:xfrm>
          <a:prstGeom prst="rect">
            <a:avLst/>
          </a:prstGeom>
          <a:noFill/>
          <a:ln w="22225">
            <a:noFill/>
          </a:ln>
        </p:spPr>
      </p:pic>
      <p:sp>
        <p:nvSpPr>
          <p:cNvPr id="26" name="Subtitle 2">
            <a:extLst>
              <a:ext uri="{FF2B5EF4-FFF2-40B4-BE49-F238E27FC236}">
                <a16:creationId xmlns:a16="http://schemas.microsoft.com/office/drawing/2014/main" id="{C1A7F406-D1FD-BDEF-4F52-5ED44DD78917}"/>
              </a:ext>
            </a:extLst>
          </p:cNvPr>
          <p:cNvSpPr txBox="1">
            <a:spLocks/>
          </p:cNvSpPr>
          <p:nvPr/>
        </p:nvSpPr>
        <p:spPr>
          <a:xfrm>
            <a:off x="2216558" y="4752435"/>
            <a:ext cx="4507182" cy="1383280"/>
          </a:xfrm>
          <a:prstGeom prst="rect">
            <a:avLst/>
          </a:prstGeom>
          <a:ln>
            <a:noFill/>
          </a:ln>
        </p:spPr>
        <p:txBody>
          <a:bodyPr vert="horz" lIns="91440" tIns="45720" rIns="91440" bIns="45720" rtlCol="0"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25000"/>
              </a:lnSpc>
              <a:buNone/>
            </a:pPr>
            <a:r>
              <a:rPr lang="en-US" sz="2000" b="1" dirty="0">
                <a:solidFill>
                  <a:srgbClr val="1E2F38"/>
                </a:solidFill>
                <a:latin typeface="Arial"/>
                <a:ea typeface="Open Sans"/>
                <a:cs typeface="Open Sans"/>
              </a:rPr>
              <a:t>Pallet Jack</a:t>
            </a:r>
            <a:endParaRPr lang="en-US" sz="2000" b="1" dirty="0">
              <a:solidFill>
                <a:srgbClr val="1E2F38"/>
              </a:solidFill>
              <a:latin typeface="Arial"/>
              <a:cs typeface="Arial"/>
            </a:endParaRPr>
          </a:p>
          <a:p>
            <a:pPr marL="0" indent="0">
              <a:lnSpc>
                <a:spcPct val="125000"/>
              </a:lnSpc>
              <a:buNone/>
            </a:pPr>
            <a:r>
              <a:rPr lang="en-US" sz="2000" b="1" dirty="0">
                <a:solidFill>
                  <a:srgbClr val="1E2F38"/>
                </a:solidFill>
                <a:latin typeface="Arial"/>
                <a:ea typeface="Open Sans"/>
                <a:cs typeface="Open Sans"/>
              </a:rPr>
              <a:t>Small &amp; large dock plates</a:t>
            </a:r>
            <a:endParaRPr lang="en-US" sz="1800" b="1" dirty="0">
              <a:solidFill>
                <a:srgbClr val="1E2F38"/>
              </a:solidFill>
              <a:latin typeface="Arial"/>
              <a:ea typeface="Open Sans"/>
              <a:cs typeface="Open Sans"/>
            </a:endParaRPr>
          </a:p>
          <a:p>
            <a:pPr marL="0" indent="0">
              <a:lnSpc>
                <a:spcPct val="125000"/>
              </a:lnSpc>
              <a:buNone/>
            </a:pPr>
            <a:r>
              <a:rPr lang="en-US" sz="2000" b="1" dirty="0">
                <a:solidFill>
                  <a:srgbClr val="1E2F38"/>
                </a:solidFill>
                <a:latin typeface="Arial"/>
                <a:ea typeface="Open Sans"/>
                <a:cs typeface="Open Sans"/>
              </a:rPr>
              <a:t>3</a:t>
            </a:r>
            <a:r>
              <a:rPr lang="en-US" sz="2000" b="1" baseline="30000" dirty="0">
                <a:solidFill>
                  <a:srgbClr val="1E2F38"/>
                </a:solidFill>
                <a:latin typeface="Arial"/>
                <a:ea typeface="Open Sans"/>
                <a:cs typeface="Open Sans"/>
              </a:rPr>
              <a:t>rd</a:t>
            </a:r>
            <a:r>
              <a:rPr lang="en-US" sz="2000" b="1" dirty="0">
                <a:solidFill>
                  <a:srgbClr val="1E2F38"/>
                </a:solidFill>
                <a:latin typeface="Arial"/>
                <a:ea typeface="Open Sans"/>
                <a:cs typeface="Open Sans"/>
              </a:rPr>
              <a:t> party stair-crawlers &amp;  genie-lifts </a:t>
            </a:r>
            <a:endParaRPr lang="en-US" sz="1200" b="0" i="0" dirty="0">
              <a:solidFill>
                <a:srgbClr val="000000"/>
              </a:solidFill>
              <a:effectLst/>
              <a:latin typeface="Arial"/>
              <a:cs typeface="Arial"/>
            </a:endParaRPr>
          </a:p>
        </p:txBody>
      </p:sp>
      <p:cxnSp>
        <p:nvCxnSpPr>
          <p:cNvPr id="9" name="Straight Connector 8">
            <a:extLst>
              <a:ext uri="{FF2B5EF4-FFF2-40B4-BE49-F238E27FC236}">
                <a16:creationId xmlns:a16="http://schemas.microsoft.com/office/drawing/2014/main" id="{3E972C4B-5628-5A41-614B-3577689928BE}"/>
              </a:ext>
            </a:extLst>
          </p:cNvPr>
          <p:cNvCxnSpPr/>
          <p:nvPr/>
        </p:nvCxnSpPr>
        <p:spPr>
          <a:xfrm>
            <a:off x="10948946" y="6301197"/>
            <a:ext cx="0" cy="446703"/>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6332676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297899EA-F7B6-7C6D-20B2-A8CC555DEABD}"/>
              </a:ext>
            </a:extLst>
          </p:cNvPr>
          <p:cNvGrpSpPr/>
          <p:nvPr/>
        </p:nvGrpSpPr>
        <p:grpSpPr>
          <a:xfrm>
            <a:off x="754421" y="1090744"/>
            <a:ext cx="5253812" cy="1524645"/>
            <a:chOff x="5034530" y="1442704"/>
            <a:chExt cx="8075409" cy="5985055"/>
          </a:xfrm>
        </p:grpSpPr>
        <p:sp>
          <p:nvSpPr>
            <p:cNvPr id="3" name="Rectangle 2">
              <a:extLst>
                <a:ext uri="{FF2B5EF4-FFF2-40B4-BE49-F238E27FC236}">
                  <a16:creationId xmlns:a16="http://schemas.microsoft.com/office/drawing/2014/main" id="{A5A3085F-509B-B4BC-79AB-185E90C70710}"/>
                </a:ext>
              </a:extLst>
            </p:cNvPr>
            <p:cNvSpPr/>
            <p:nvPr/>
          </p:nvSpPr>
          <p:spPr>
            <a:xfrm>
              <a:off x="5360275" y="1442704"/>
              <a:ext cx="7749664" cy="5353475"/>
            </a:xfrm>
            <a:prstGeom prst="rect">
              <a:avLst/>
            </a:prstGeom>
            <a:solidFill>
              <a:srgbClr val="F5A71E"/>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588" dirty="0"/>
            </a:p>
          </p:txBody>
        </p:sp>
        <p:sp>
          <p:nvSpPr>
            <p:cNvPr id="4" name="Rectangle 3">
              <a:extLst>
                <a:ext uri="{FF2B5EF4-FFF2-40B4-BE49-F238E27FC236}">
                  <a16:creationId xmlns:a16="http://schemas.microsoft.com/office/drawing/2014/main" id="{CAD44AA6-AC5B-74DF-89C5-000874195358}"/>
                </a:ext>
              </a:extLst>
            </p:cNvPr>
            <p:cNvSpPr/>
            <p:nvPr/>
          </p:nvSpPr>
          <p:spPr>
            <a:xfrm>
              <a:off x="5034530" y="2074288"/>
              <a:ext cx="7749663" cy="5353471"/>
            </a:xfrm>
            <a:prstGeom prst="rect">
              <a:avLst/>
            </a:prstGeom>
            <a:solidFill>
              <a:srgbClr val="29414D"/>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588"/>
            </a:p>
          </p:txBody>
        </p:sp>
      </p:grpSp>
      <p:sp>
        <p:nvSpPr>
          <p:cNvPr id="5" name="TextBox 4">
            <a:extLst>
              <a:ext uri="{FF2B5EF4-FFF2-40B4-BE49-F238E27FC236}">
                <a16:creationId xmlns:a16="http://schemas.microsoft.com/office/drawing/2014/main" id="{D18D24E3-F019-F9AF-402B-C0D9551E31B7}"/>
              </a:ext>
            </a:extLst>
          </p:cNvPr>
          <p:cNvSpPr txBox="1"/>
          <p:nvPr/>
        </p:nvSpPr>
        <p:spPr>
          <a:xfrm>
            <a:off x="875337" y="1488909"/>
            <a:ext cx="4382530" cy="535531"/>
          </a:xfrm>
          <a:prstGeom prst="rect">
            <a:avLst/>
          </a:prstGeom>
          <a:noFill/>
        </p:spPr>
        <p:txBody>
          <a:bodyPr wrap="square">
            <a:spAutoFit/>
          </a:bodyPr>
          <a:lstStyle/>
          <a:p>
            <a:pPr lvl="1">
              <a:lnSpc>
                <a:spcPct val="80000"/>
              </a:lnSpc>
              <a:buClr>
                <a:schemeClr val="accent4">
                  <a:lumMod val="75000"/>
                </a:schemeClr>
              </a:buClr>
            </a:pPr>
            <a:r>
              <a:rPr lang="en-US" altLang="en-US" b="1" dirty="0">
                <a:solidFill>
                  <a:schemeClr val="bg1"/>
                </a:solidFill>
                <a:latin typeface="Arial" panose="020B0604020202020204" pitchFamily="34" charset="0"/>
                <a:cs typeface="Arial" panose="020B0604020202020204" pitchFamily="34" charset="0"/>
              </a:rPr>
              <a:t>EQUIPPED ASSET FLEET</a:t>
            </a:r>
          </a:p>
          <a:p>
            <a:pPr lvl="1">
              <a:lnSpc>
                <a:spcPct val="80000"/>
              </a:lnSpc>
              <a:buClr>
                <a:schemeClr val="accent4">
                  <a:lumMod val="75000"/>
                </a:schemeClr>
              </a:buClr>
            </a:pPr>
            <a:r>
              <a:rPr lang="en-US" altLang="en-US" b="1" dirty="0">
                <a:solidFill>
                  <a:schemeClr val="bg1"/>
                </a:solidFill>
                <a:latin typeface="Arial" panose="020B0604020202020204" pitchFamily="34" charset="0"/>
                <a:cs typeface="Arial" panose="020B0604020202020204" pitchFamily="34" charset="0"/>
              </a:rPr>
              <a:t> </a:t>
            </a:r>
          </a:p>
        </p:txBody>
      </p:sp>
      <p:grpSp>
        <p:nvGrpSpPr>
          <p:cNvPr id="6" name="Group 5">
            <a:extLst>
              <a:ext uri="{FF2B5EF4-FFF2-40B4-BE49-F238E27FC236}">
                <a16:creationId xmlns:a16="http://schemas.microsoft.com/office/drawing/2014/main" id="{4B06D47E-EC3B-A11B-A7DD-83DED96F3750}"/>
              </a:ext>
            </a:extLst>
          </p:cNvPr>
          <p:cNvGrpSpPr/>
          <p:nvPr/>
        </p:nvGrpSpPr>
        <p:grpSpPr>
          <a:xfrm>
            <a:off x="754421" y="2752588"/>
            <a:ext cx="5253812" cy="1932555"/>
            <a:chOff x="5034530" y="1442704"/>
            <a:chExt cx="8075409" cy="5985055"/>
          </a:xfrm>
        </p:grpSpPr>
        <p:sp>
          <p:nvSpPr>
            <p:cNvPr id="7" name="Rectangle 6">
              <a:extLst>
                <a:ext uri="{FF2B5EF4-FFF2-40B4-BE49-F238E27FC236}">
                  <a16:creationId xmlns:a16="http://schemas.microsoft.com/office/drawing/2014/main" id="{953F89CC-17B8-5FAD-97C3-E1B4B71D0DA3}"/>
                </a:ext>
              </a:extLst>
            </p:cNvPr>
            <p:cNvSpPr/>
            <p:nvPr/>
          </p:nvSpPr>
          <p:spPr>
            <a:xfrm>
              <a:off x="5360275" y="1442704"/>
              <a:ext cx="7749664" cy="5353475"/>
            </a:xfrm>
            <a:prstGeom prst="rect">
              <a:avLst/>
            </a:prstGeom>
            <a:solidFill>
              <a:srgbClr val="F5A71E"/>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588" dirty="0"/>
            </a:p>
          </p:txBody>
        </p:sp>
        <p:sp>
          <p:nvSpPr>
            <p:cNvPr id="8" name="Rectangle 7">
              <a:extLst>
                <a:ext uri="{FF2B5EF4-FFF2-40B4-BE49-F238E27FC236}">
                  <a16:creationId xmlns:a16="http://schemas.microsoft.com/office/drawing/2014/main" id="{AF1492D1-D41D-D493-01C5-902F03C8ACF7}"/>
                </a:ext>
              </a:extLst>
            </p:cNvPr>
            <p:cNvSpPr/>
            <p:nvPr/>
          </p:nvSpPr>
          <p:spPr>
            <a:xfrm>
              <a:off x="5034530" y="2074288"/>
              <a:ext cx="7749663" cy="5353471"/>
            </a:xfrm>
            <a:prstGeom prst="rect">
              <a:avLst/>
            </a:prstGeom>
            <a:solidFill>
              <a:srgbClr val="29414D"/>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588"/>
            </a:p>
          </p:txBody>
        </p:sp>
      </p:grpSp>
      <p:grpSp>
        <p:nvGrpSpPr>
          <p:cNvPr id="9" name="Group 8">
            <a:extLst>
              <a:ext uri="{FF2B5EF4-FFF2-40B4-BE49-F238E27FC236}">
                <a16:creationId xmlns:a16="http://schemas.microsoft.com/office/drawing/2014/main" id="{7D368C80-4C19-96CF-E61B-CB7ECFDA277B}"/>
              </a:ext>
            </a:extLst>
          </p:cNvPr>
          <p:cNvGrpSpPr/>
          <p:nvPr/>
        </p:nvGrpSpPr>
        <p:grpSpPr>
          <a:xfrm>
            <a:off x="759380" y="4846707"/>
            <a:ext cx="5253812" cy="1524645"/>
            <a:chOff x="5034530" y="1442704"/>
            <a:chExt cx="8075409" cy="5985055"/>
          </a:xfrm>
        </p:grpSpPr>
        <p:sp>
          <p:nvSpPr>
            <p:cNvPr id="10" name="Rectangle 9">
              <a:extLst>
                <a:ext uri="{FF2B5EF4-FFF2-40B4-BE49-F238E27FC236}">
                  <a16:creationId xmlns:a16="http://schemas.microsoft.com/office/drawing/2014/main" id="{ED331DFD-DFD1-5D14-CD6A-7D5514D3CE8D}"/>
                </a:ext>
              </a:extLst>
            </p:cNvPr>
            <p:cNvSpPr/>
            <p:nvPr/>
          </p:nvSpPr>
          <p:spPr>
            <a:xfrm>
              <a:off x="5360275" y="1442704"/>
              <a:ext cx="7749664" cy="5353475"/>
            </a:xfrm>
            <a:prstGeom prst="rect">
              <a:avLst/>
            </a:prstGeom>
            <a:solidFill>
              <a:srgbClr val="F5A71E"/>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588" dirty="0"/>
            </a:p>
          </p:txBody>
        </p:sp>
        <p:sp>
          <p:nvSpPr>
            <p:cNvPr id="11" name="Rectangle 10">
              <a:extLst>
                <a:ext uri="{FF2B5EF4-FFF2-40B4-BE49-F238E27FC236}">
                  <a16:creationId xmlns:a16="http://schemas.microsoft.com/office/drawing/2014/main" id="{8095D035-1D78-0440-A63B-D568BBC0CA52}"/>
                </a:ext>
              </a:extLst>
            </p:cNvPr>
            <p:cNvSpPr/>
            <p:nvPr/>
          </p:nvSpPr>
          <p:spPr>
            <a:xfrm>
              <a:off x="5034530" y="2074288"/>
              <a:ext cx="7749663" cy="5353471"/>
            </a:xfrm>
            <a:prstGeom prst="rect">
              <a:avLst/>
            </a:prstGeom>
            <a:solidFill>
              <a:srgbClr val="29414D"/>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588"/>
            </a:p>
          </p:txBody>
        </p:sp>
      </p:grpSp>
      <p:sp>
        <p:nvSpPr>
          <p:cNvPr id="12" name="TextBox 11">
            <a:extLst>
              <a:ext uri="{FF2B5EF4-FFF2-40B4-BE49-F238E27FC236}">
                <a16:creationId xmlns:a16="http://schemas.microsoft.com/office/drawing/2014/main" id="{2D684EF5-A61F-B9FE-8098-015AFC2D3FAB}"/>
              </a:ext>
            </a:extLst>
          </p:cNvPr>
          <p:cNvSpPr txBox="1"/>
          <p:nvPr/>
        </p:nvSpPr>
        <p:spPr>
          <a:xfrm>
            <a:off x="947436" y="3342143"/>
            <a:ext cx="5060797" cy="313932"/>
          </a:xfrm>
          <a:prstGeom prst="rect">
            <a:avLst/>
          </a:prstGeom>
          <a:noFill/>
        </p:spPr>
        <p:txBody>
          <a:bodyPr wrap="square">
            <a:spAutoFit/>
          </a:bodyPr>
          <a:lstStyle/>
          <a:p>
            <a:pPr lvl="1">
              <a:lnSpc>
                <a:spcPct val="80000"/>
              </a:lnSpc>
              <a:buClr>
                <a:schemeClr val="accent4">
                  <a:lumMod val="75000"/>
                </a:schemeClr>
              </a:buClr>
            </a:pPr>
            <a:r>
              <a:rPr lang="en-US" altLang="en-US" sz="1800" b="1" dirty="0">
                <a:solidFill>
                  <a:schemeClr val="bg1"/>
                </a:solidFill>
                <a:latin typeface="Arial" panose="020B0604020202020204" pitchFamily="34" charset="0"/>
                <a:cs typeface="Arial" panose="020B0604020202020204" pitchFamily="34" charset="0"/>
              </a:rPr>
              <a:t>LIFTGATE, INSIDE LOAD &amp; DELIVER</a:t>
            </a:r>
          </a:p>
        </p:txBody>
      </p:sp>
      <p:sp>
        <p:nvSpPr>
          <p:cNvPr id="13" name="TextBox 12">
            <a:extLst>
              <a:ext uri="{FF2B5EF4-FFF2-40B4-BE49-F238E27FC236}">
                <a16:creationId xmlns:a16="http://schemas.microsoft.com/office/drawing/2014/main" id="{82108002-89D0-1B3F-0F28-B9CFA27C1323}"/>
              </a:ext>
            </a:extLst>
          </p:cNvPr>
          <p:cNvSpPr txBox="1"/>
          <p:nvPr/>
        </p:nvSpPr>
        <p:spPr>
          <a:xfrm>
            <a:off x="1086852" y="5415641"/>
            <a:ext cx="4714412" cy="535531"/>
          </a:xfrm>
          <a:prstGeom prst="rect">
            <a:avLst/>
          </a:prstGeom>
          <a:noFill/>
        </p:spPr>
        <p:txBody>
          <a:bodyPr wrap="square">
            <a:spAutoFit/>
          </a:bodyPr>
          <a:lstStyle/>
          <a:p>
            <a:pPr lvl="1">
              <a:lnSpc>
                <a:spcPct val="80000"/>
              </a:lnSpc>
              <a:buClr>
                <a:schemeClr val="accent4">
                  <a:lumMod val="75000"/>
                </a:schemeClr>
              </a:buClr>
            </a:pPr>
            <a:r>
              <a:rPr lang="en-US" altLang="en-US" sz="1800" b="1" dirty="0">
                <a:solidFill>
                  <a:schemeClr val="bg1"/>
                </a:solidFill>
                <a:latin typeface="Arial" panose="020B0604020202020204" pitchFamily="34" charset="0"/>
                <a:cs typeface="Arial" panose="020B0604020202020204" pitchFamily="34" charset="0"/>
              </a:rPr>
              <a:t>CORPORATELY PLANNED &amp; DISPATCHED FLEET</a:t>
            </a:r>
            <a:endParaRPr lang="en-US" altLang="en-US" sz="1200" dirty="0">
              <a:solidFill>
                <a:schemeClr val="bg1"/>
              </a:solidFill>
              <a:latin typeface="Arial" panose="020B0604020202020204" pitchFamily="34" charset="0"/>
              <a:cs typeface="Arial" panose="020B0604020202020204" pitchFamily="34" charset="0"/>
            </a:endParaRPr>
          </a:p>
        </p:txBody>
      </p:sp>
      <p:pic>
        <p:nvPicPr>
          <p:cNvPr id="14" name="Graphic 13" descr="Checkmark with solid fill">
            <a:extLst>
              <a:ext uri="{FF2B5EF4-FFF2-40B4-BE49-F238E27FC236}">
                <a16:creationId xmlns:a16="http://schemas.microsoft.com/office/drawing/2014/main" id="{07EFC348-0862-B80E-EA99-32203AA05F71}"/>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952395" y="1717004"/>
            <a:ext cx="307436" cy="307436"/>
          </a:xfrm>
          <a:prstGeom prst="rect">
            <a:avLst/>
          </a:prstGeom>
        </p:spPr>
      </p:pic>
      <p:pic>
        <p:nvPicPr>
          <p:cNvPr id="15" name="Graphic 14" descr="Checkmark with solid fill">
            <a:extLst>
              <a:ext uri="{FF2B5EF4-FFF2-40B4-BE49-F238E27FC236}">
                <a16:creationId xmlns:a16="http://schemas.microsoft.com/office/drawing/2014/main" id="{1DCBD0F4-001A-1DC8-DEE3-B2C82A7E9693}"/>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966350" y="3601033"/>
            <a:ext cx="307436" cy="307436"/>
          </a:xfrm>
          <a:prstGeom prst="rect">
            <a:avLst/>
          </a:prstGeom>
        </p:spPr>
      </p:pic>
      <p:pic>
        <p:nvPicPr>
          <p:cNvPr id="16" name="Graphic 15" descr="Checkmark with solid fill">
            <a:extLst>
              <a:ext uri="{FF2B5EF4-FFF2-40B4-BE49-F238E27FC236}">
                <a16:creationId xmlns:a16="http://schemas.microsoft.com/office/drawing/2014/main" id="{621CB747-9EE8-60D2-C065-0A9D083E9245}"/>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971308" y="5518163"/>
            <a:ext cx="307436" cy="307436"/>
          </a:xfrm>
          <a:prstGeom prst="rect">
            <a:avLst/>
          </a:prstGeom>
        </p:spPr>
      </p:pic>
      <p:sp>
        <p:nvSpPr>
          <p:cNvPr id="17" name="TextBox 16">
            <a:extLst>
              <a:ext uri="{FF2B5EF4-FFF2-40B4-BE49-F238E27FC236}">
                <a16:creationId xmlns:a16="http://schemas.microsoft.com/office/drawing/2014/main" id="{7928CD9A-6E3E-337E-0B49-8D0B55BBC525}"/>
              </a:ext>
            </a:extLst>
          </p:cNvPr>
          <p:cNvSpPr txBox="1"/>
          <p:nvPr/>
        </p:nvSpPr>
        <p:spPr>
          <a:xfrm>
            <a:off x="875337" y="1916085"/>
            <a:ext cx="5060797" cy="313932"/>
          </a:xfrm>
          <a:prstGeom prst="rect">
            <a:avLst/>
          </a:prstGeom>
          <a:noFill/>
        </p:spPr>
        <p:txBody>
          <a:bodyPr wrap="square">
            <a:spAutoFit/>
          </a:bodyPr>
          <a:lstStyle/>
          <a:p>
            <a:pPr lvl="1">
              <a:lnSpc>
                <a:spcPct val="80000"/>
              </a:lnSpc>
              <a:buClr>
                <a:schemeClr val="accent4">
                  <a:lumMod val="75000"/>
                </a:schemeClr>
              </a:buClr>
            </a:pPr>
            <a:r>
              <a:rPr lang="en-US" altLang="en-US" sz="1800" b="1" dirty="0">
                <a:solidFill>
                  <a:schemeClr val="bg1"/>
                </a:solidFill>
                <a:latin typeface="Arial" panose="020B0604020202020204" pitchFamily="34" charset="0"/>
                <a:cs typeface="Arial" panose="020B0604020202020204" pitchFamily="34" charset="0"/>
              </a:rPr>
              <a:t>350 OWNER-OPERATORS</a:t>
            </a:r>
          </a:p>
        </p:txBody>
      </p:sp>
      <p:sp>
        <p:nvSpPr>
          <p:cNvPr id="18" name="TextBox 17">
            <a:extLst>
              <a:ext uri="{FF2B5EF4-FFF2-40B4-BE49-F238E27FC236}">
                <a16:creationId xmlns:a16="http://schemas.microsoft.com/office/drawing/2014/main" id="{ED08A61E-5036-A16E-D8E9-4ADCAD872F50}"/>
              </a:ext>
            </a:extLst>
          </p:cNvPr>
          <p:cNvSpPr txBox="1"/>
          <p:nvPr/>
        </p:nvSpPr>
        <p:spPr>
          <a:xfrm>
            <a:off x="952395" y="3868709"/>
            <a:ext cx="5060797" cy="313932"/>
          </a:xfrm>
          <a:prstGeom prst="rect">
            <a:avLst/>
          </a:prstGeom>
          <a:noFill/>
        </p:spPr>
        <p:txBody>
          <a:bodyPr wrap="square">
            <a:spAutoFit/>
          </a:bodyPr>
          <a:lstStyle/>
          <a:p>
            <a:pPr lvl="1">
              <a:lnSpc>
                <a:spcPct val="80000"/>
              </a:lnSpc>
              <a:buClr>
                <a:schemeClr val="accent4">
                  <a:lumMod val="75000"/>
                </a:schemeClr>
              </a:buClr>
            </a:pPr>
            <a:r>
              <a:rPr lang="en-US" altLang="en-US" sz="1800" b="1" dirty="0">
                <a:solidFill>
                  <a:schemeClr val="bg1"/>
                </a:solidFill>
                <a:latin typeface="Arial" panose="020B0604020202020204" pitchFamily="34" charset="0"/>
                <a:cs typeface="Arial" panose="020B0604020202020204" pitchFamily="34" charset="0"/>
              </a:rPr>
              <a:t>850 SPECIALIZED TRAILERS</a:t>
            </a:r>
          </a:p>
        </p:txBody>
      </p:sp>
      <p:pic>
        <p:nvPicPr>
          <p:cNvPr id="19" name="Picture 2" descr="Image result for CRST tractor">
            <a:extLst>
              <a:ext uri="{FF2B5EF4-FFF2-40B4-BE49-F238E27FC236}">
                <a16:creationId xmlns:a16="http://schemas.microsoft.com/office/drawing/2014/main" id="{FDCFF371-97C3-9326-80DD-B5BEB06DF953}"/>
              </a:ext>
            </a:extLst>
          </p:cNvPr>
          <p:cNvPicPr>
            <a:picLocks noChangeAspect="1" noChangeArrowheads="1"/>
          </p:cNvPicPr>
          <p:nvPr/>
        </p:nvPicPr>
        <p:blipFill>
          <a:blip r:embed="rId4" cstate="email">
            <a:extLst>
              <a:ext uri="{BEBA8EAE-BF5A-486C-A8C5-ECC9F3942E4B}">
                <a14:imgProps xmlns:a14="http://schemas.microsoft.com/office/drawing/2010/main">
                  <a14:imgLayer r:embed="rId5">
                    <a14:imgEffect>
                      <a14:saturation sat="33000"/>
                    </a14:imgEffect>
                  </a14:imgLayer>
                </a14:imgProps>
              </a:ext>
              <a:ext uri="{28A0092B-C50C-407E-A947-70E740481C1C}">
                <a14:useLocalDpi xmlns:a14="http://schemas.microsoft.com/office/drawing/2010/main"/>
              </a:ext>
            </a:extLst>
          </a:blip>
          <a:srcRect/>
          <a:stretch>
            <a:fillRect/>
          </a:stretch>
        </p:blipFill>
        <p:spPr bwMode="auto">
          <a:xfrm>
            <a:off x="7184571" y="1518260"/>
            <a:ext cx="3523248" cy="1980849"/>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20" name="Picture 19" descr="A picture containing text, sky, outdoor, transport&#10;&#10;Description automatically generated">
            <a:extLst>
              <a:ext uri="{FF2B5EF4-FFF2-40B4-BE49-F238E27FC236}">
                <a16:creationId xmlns:a16="http://schemas.microsoft.com/office/drawing/2014/main" id="{7BC47BCA-A201-E6EC-0DE5-99D2D1DD2FDC}"/>
              </a:ext>
            </a:extLst>
          </p:cNvPr>
          <p:cNvPicPr>
            <a:picLocks noChangeAspect="1"/>
          </p:cNvPicPr>
          <p:nvPr/>
        </p:nvPicPr>
        <p:blipFill rotWithShape="1">
          <a:blip r:embed="rId6" cstate="email">
            <a:extLst>
              <a:ext uri="{BEBA8EAE-BF5A-486C-A8C5-ECC9F3942E4B}">
                <a14:imgProps xmlns:a14="http://schemas.microsoft.com/office/drawing/2010/main">
                  <a14:imgLayer r:embed="rId7">
                    <a14:imgEffect>
                      <a14:saturation sat="66000"/>
                    </a14:imgEffect>
                  </a14:imgLayer>
                </a14:imgProps>
              </a:ext>
              <a:ext uri="{28A0092B-C50C-407E-A947-70E740481C1C}">
                <a14:useLocalDpi xmlns:a14="http://schemas.microsoft.com/office/drawing/2010/main"/>
              </a:ext>
            </a:extLst>
          </a:blip>
          <a:srcRect/>
          <a:stretch/>
        </p:blipFill>
        <p:spPr>
          <a:xfrm>
            <a:off x="7184571" y="3799359"/>
            <a:ext cx="3570717" cy="2151813"/>
          </a:xfrm>
          <a:prstGeom prst="rect">
            <a:avLst/>
          </a:prstGeom>
          <a:effectLst>
            <a:outerShdw blurRad="50800" dist="38100" algn="l" rotWithShape="0">
              <a:prstClr val="black">
                <a:alpha val="40000"/>
              </a:prstClr>
            </a:outerShdw>
            <a:softEdge rad="12700"/>
          </a:effectLst>
        </p:spPr>
      </p:pic>
      <p:sp>
        <p:nvSpPr>
          <p:cNvPr id="21" name="Title 1">
            <a:extLst>
              <a:ext uri="{FF2B5EF4-FFF2-40B4-BE49-F238E27FC236}">
                <a16:creationId xmlns:a16="http://schemas.microsoft.com/office/drawing/2014/main" id="{03EFA99A-B112-6A1E-32A0-ADAB571E48ED}"/>
              </a:ext>
            </a:extLst>
          </p:cNvPr>
          <p:cNvSpPr txBox="1">
            <a:spLocks/>
          </p:cNvSpPr>
          <p:nvPr/>
        </p:nvSpPr>
        <p:spPr>
          <a:xfrm>
            <a:off x="481939" y="139494"/>
            <a:ext cx="11301565" cy="1325563"/>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600" dirty="0">
                <a:solidFill>
                  <a:srgbClr val="F5A71E"/>
                </a:solidFill>
                <a:latin typeface="Arial Black" panose="020B0A04020102020204" pitchFamily="34" charset="0"/>
              </a:rPr>
              <a:t>From LTL to Full-Service Truckload</a:t>
            </a:r>
          </a:p>
        </p:txBody>
      </p:sp>
      <p:cxnSp>
        <p:nvCxnSpPr>
          <p:cNvPr id="22" name="Straight Connector 21">
            <a:extLst>
              <a:ext uri="{FF2B5EF4-FFF2-40B4-BE49-F238E27FC236}">
                <a16:creationId xmlns:a16="http://schemas.microsoft.com/office/drawing/2014/main" id="{0FC93382-7173-52EC-9535-3BF91C24B4DA}"/>
              </a:ext>
            </a:extLst>
          </p:cNvPr>
          <p:cNvCxnSpPr/>
          <p:nvPr/>
        </p:nvCxnSpPr>
        <p:spPr>
          <a:xfrm>
            <a:off x="10948946" y="6301197"/>
            <a:ext cx="0" cy="446703"/>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0250547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14686602-5B5D-C502-B365-ACE4BE9446FA}"/>
              </a:ext>
            </a:extLst>
          </p:cNvPr>
          <p:cNvSpPr txBox="1"/>
          <p:nvPr/>
        </p:nvSpPr>
        <p:spPr>
          <a:xfrm>
            <a:off x="486067" y="126409"/>
            <a:ext cx="7389770" cy="64633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3600" b="1" dirty="0">
                <a:solidFill>
                  <a:srgbClr val="F5A71E"/>
                </a:solidFill>
                <a:latin typeface="Arial Black"/>
              </a:rPr>
              <a:t>Specialized Handling</a:t>
            </a:r>
            <a:endParaRPr lang="en-US" sz="3600" dirty="0">
              <a:ea typeface="Calibri"/>
              <a:cs typeface="Calibri"/>
            </a:endParaRPr>
          </a:p>
        </p:txBody>
      </p:sp>
      <p:grpSp>
        <p:nvGrpSpPr>
          <p:cNvPr id="4" name="Group 3">
            <a:extLst>
              <a:ext uri="{FF2B5EF4-FFF2-40B4-BE49-F238E27FC236}">
                <a16:creationId xmlns:a16="http://schemas.microsoft.com/office/drawing/2014/main" id="{B94AEFED-82F5-9B55-ADA6-7FE993D9CEB6}"/>
              </a:ext>
            </a:extLst>
          </p:cNvPr>
          <p:cNvGrpSpPr/>
          <p:nvPr/>
        </p:nvGrpSpPr>
        <p:grpSpPr>
          <a:xfrm>
            <a:off x="935172" y="1047812"/>
            <a:ext cx="5137381" cy="5337357"/>
            <a:chOff x="494974" y="1261060"/>
            <a:chExt cx="7437202" cy="4789473"/>
          </a:xfrm>
        </p:grpSpPr>
        <p:sp>
          <p:nvSpPr>
            <p:cNvPr id="26" name="Rectangle 25">
              <a:extLst>
                <a:ext uri="{FF2B5EF4-FFF2-40B4-BE49-F238E27FC236}">
                  <a16:creationId xmlns:a16="http://schemas.microsoft.com/office/drawing/2014/main" id="{A164E86C-5434-C285-A02D-8B3F386500B8}"/>
                </a:ext>
              </a:extLst>
            </p:cNvPr>
            <p:cNvSpPr/>
            <p:nvPr/>
          </p:nvSpPr>
          <p:spPr>
            <a:xfrm>
              <a:off x="692916" y="1400926"/>
              <a:ext cx="7239260" cy="4649607"/>
            </a:xfrm>
            <a:prstGeom prst="rect">
              <a:avLst/>
            </a:prstGeom>
            <a:solidFill>
              <a:srgbClr val="29414D"/>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ectangle 26">
              <a:extLst>
                <a:ext uri="{FF2B5EF4-FFF2-40B4-BE49-F238E27FC236}">
                  <a16:creationId xmlns:a16="http://schemas.microsoft.com/office/drawing/2014/main" id="{00AA9859-2607-F0C0-7DF7-E4C9EF3701B5}"/>
                </a:ext>
              </a:extLst>
            </p:cNvPr>
            <p:cNvSpPr/>
            <p:nvPr/>
          </p:nvSpPr>
          <p:spPr>
            <a:xfrm>
              <a:off x="494974" y="1261060"/>
              <a:ext cx="7239260" cy="4638962"/>
            </a:xfrm>
            <a:prstGeom prst="rect">
              <a:avLst/>
            </a:prstGeom>
            <a:solidFill>
              <a:srgbClr val="F5A71E"/>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8" name="TextBox 27">
            <a:extLst>
              <a:ext uri="{FF2B5EF4-FFF2-40B4-BE49-F238E27FC236}">
                <a16:creationId xmlns:a16="http://schemas.microsoft.com/office/drawing/2014/main" id="{302682D2-D9ED-4DCC-885A-3AB0A5D1DEB2}"/>
              </a:ext>
            </a:extLst>
          </p:cNvPr>
          <p:cNvSpPr txBox="1"/>
          <p:nvPr/>
        </p:nvSpPr>
        <p:spPr>
          <a:xfrm>
            <a:off x="1071904" y="1129450"/>
            <a:ext cx="4766188" cy="5016758"/>
          </a:xfrm>
          <a:prstGeom prst="rect">
            <a:avLst/>
          </a:prstGeom>
          <a:noFill/>
        </p:spPr>
        <p:txBody>
          <a:bodyPr wrap="square">
            <a:spAutoFit/>
          </a:bodyPr>
          <a:lstStyle/>
          <a:p>
            <a:pPr marL="285750" indent="-285750">
              <a:buFont typeface="Wingdings" panose="05000000000000000000" pitchFamily="2" charset="2"/>
              <a:buChar char="ü"/>
            </a:pPr>
            <a:r>
              <a:rPr lang="en-US" sz="1800" dirty="0">
                <a:solidFill>
                  <a:srgbClr val="272E3A"/>
                </a:solidFill>
                <a:latin typeface="Arial" panose="020B0604020202020204" pitchFamily="34" charset="0"/>
                <a:cs typeface="Arial" panose="020B0604020202020204" pitchFamily="34" charset="0"/>
              </a:rPr>
              <a:t>Average Driver tenure = 10 years</a:t>
            </a:r>
          </a:p>
          <a:p>
            <a:pPr marL="285750" indent="-285750">
              <a:buFont typeface="Wingdings" panose="05000000000000000000" pitchFamily="2" charset="2"/>
              <a:buChar char="ü"/>
            </a:pPr>
            <a:endParaRPr lang="en-US" dirty="0">
              <a:solidFill>
                <a:srgbClr val="272E3A"/>
              </a:solidFill>
              <a:latin typeface="Arial" panose="020B0604020202020204" pitchFamily="34" charset="0"/>
              <a:cs typeface="Arial" panose="020B0604020202020204" pitchFamily="34" charset="0"/>
            </a:endParaRPr>
          </a:p>
          <a:p>
            <a:pPr marL="285750" indent="-285750">
              <a:buFont typeface="Wingdings" panose="05000000000000000000" pitchFamily="2" charset="2"/>
              <a:buChar char="ü"/>
            </a:pPr>
            <a:r>
              <a:rPr lang="en-US" sz="1800" dirty="0">
                <a:solidFill>
                  <a:srgbClr val="272E3A"/>
                </a:solidFill>
                <a:latin typeface="Arial" panose="020B0604020202020204" pitchFamily="34" charset="0"/>
                <a:cs typeface="Arial" panose="020B0604020202020204" pitchFamily="34" charset="0"/>
              </a:rPr>
              <a:t>Average Fleet turnover = &lt;25% </a:t>
            </a:r>
          </a:p>
          <a:p>
            <a:endParaRPr lang="en-US" sz="1800" dirty="0">
              <a:solidFill>
                <a:srgbClr val="272E3A"/>
              </a:solidFill>
              <a:latin typeface="Arial" panose="020B0604020202020204" pitchFamily="34" charset="0"/>
              <a:cs typeface="Arial" panose="020B0604020202020204" pitchFamily="34" charset="0"/>
            </a:endParaRPr>
          </a:p>
          <a:p>
            <a:pPr marL="285750" indent="-285750">
              <a:buFont typeface="Wingdings" panose="05000000000000000000" pitchFamily="2" charset="2"/>
              <a:buChar char="ü"/>
            </a:pPr>
            <a:r>
              <a:rPr lang="en-US" dirty="0">
                <a:solidFill>
                  <a:srgbClr val="272E3A"/>
                </a:solidFill>
                <a:latin typeface="Arial" panose="020B0604020202020204" pitchFamily="34" charset="0"/>
                <a:cs typeface="Arial" panose="020B0604020202020204" pitchFamily="34" charset="0"/>
              </a:rPr>
              <a:t>Drivers satisfy all D.O.T &amp; CRST requirements  </a:t>
            </a:r>
          </a:p>
          <a:p>
            <a:pPr marL="285750" indent="-285750">
              <a:buFont typeface="Wingdings" panose="05000000000000000000" pitchFamily="2" charset="2"/>
              <a:buChar char="ü"/>
            </a:pPr>
            <a:endParaRPr lang="en-US" sz="1400" dirty="0">
              <a:solidFill>
                <a:srgbClr val="272E3A"/>
              </a:solidFill>
              <a:latin typeface="Arial" panose="020B0604020202020204" pitchFamily="34" charset="0"/>
              <a:cs typeface="Arial" panose="020B0604020202020204" pitchFamily="34" charset="0"/>
            </a:endParaRPr>
          </a:p>
          <a:p>
            <a:pPr marL="285750" indent="-285750">
              <a:buFont typeface="Wingdings" panose="05000000000000000000" pitchFamily="2" charset="2"/>
              <a:buChar char="ü"/>
            </a:pPr>
            <a:r>
              <a:rPr lang="en-US" dirty="0">
                <a:latin typeface="Arial" panose="020B0604020202020204" pitchFamily="34" charset="0"/>
                <a:cs typeface="Arial" panose="020B0604020202020204" pitchFamily="34" charset="0"/>
              </a:rPr>
              <a:t>Corporate Managed &amp; Dispatched </a:t>
            </a:r>
          </a:p>
          <a:p>
            <a:pPr marL="285750" indent="-285750">
              <a:buFont typeface="Wingdings" panose="05000000000000000000" pitchFamily="2" charset="2"/>
              <a:buChar char="ü"/>
            </a:pPr>
            <a:endParaRPr lang="en-US" dirty="0">
              <a:solidFill>
                <a:srgbClr val="272E3A"/>
              </a:solidFill>
              <a:latin typeface="Arial" panose="020B0604020202020204" pitchFamily="34" charset="0"/>
              <a:cs typeface="Arial" panose="020B0604020202020204" pitchFamily="34" charset="0"/>
            </a:endParaRPr>
          </a:p>
          <a:p>
            <a:pPr marL="285750" indent="-285750">
              <a:buFont typeface="Wingdings" panose="05000000000000000000" pitchFamily="2" charset="2"/>
              <a:buChar char="ü"/>
            </a:pPr>
            <a:r>
              <a:rPr lang="en-US" dirty="0">
                <a:solidFill>
                  <a:srgbClr val="272E3A"/>
                </a:solidFill>
                <a:latin typeface="Arial" panose="020B0604020202020204" pitchFamily="34" charset="0"/>
                <a:cs typeface="Arial" panose="020B0604020202020204" pitchFamily="34" charset="0"/>
              </a:rPr>
              <a:t>Additional Labor: </a:t>
            </a:r>
          </a:p>
          <a:p>
            <a:pPr lvl="1"/>
            <a:r>
              <a:rPr lang="en-US" sz="1400" dirty="0">
                <a:solidFill>
                  <a:srgbClr val="272E3A"/>
                </a:solidFill>
                <a:latin typeface="Arial" panose="020B0604020202020204" pitchFamily="34" charset="0"/>
                <a:cs typeface="Arial" panose="020B0604020202020204" pitchFamily="34" charset="0"/>
              </a:rPr>
              <a:t>Premium &amp; Standard labor options.</a:t>
            </a:r>
          </a:p>
          <a:p>
            <a:pPr marL="1200150" lvl="2" indent="-285750">
              <a:buFont typeface="Arial" panose="020B0604020202020204" pitchFamily="34" charset="0"/>
              <a:buChar char="•"/>
            </a:pPr>
            <a:r>
              <a:rPr lang="en-US" sz="1600" dirty="0">
                <a:solidFill>
                  <a:srgbClr val="272E3A"/>
                </a:solidFill>
                <a:latin typeface="Arial" panose="020B0604020202020204" pitchFamily="34" charset="0"/>
                <a:cs typeface="Arial" panose="020B0604020202020204" pitchFamily="34" charset="0"/>
              </a:rPr>
              <a:t>Driver is Supervisor over Labor</a:t>
            </a:r>
          </a:p>
          <a:p>
            <a:pPr marL="1200150" lvl="2" indent="-285750">
              <a:buFont typeface="Arial" panose="020B0604020202020204" pitchFamily="34" charset="0"/>
              <a:buChar char="•"/>
            </a:pPr>
            <a:r>
              <a:rPr lang="en-US" sz="1600" dirty="0">
                <a:solidFill>
                  <a:srgbClr val="272E3A"/>
                </a:solidFill>
                <a:latin typeface="Arial" panose="020B0604020202020204" pitchFamily="34" charset="0"/>
                <a:cs typeface="Arial" panose="020B0604020202020204" pitchFamily="34" charset="0"/>
              </a:rPr>
              <a:t>Extra Labor has appropriate attire, PPE &amp; valid photo I.D.</a:t>
            </a:r>
          </a:p>
          <a:p>
            <a:pPr marL="1200150" lvl="2" indent="-285750">
              <a:buFont typeface="Arial" panose="020B0604020202020204" pitchFamily="34" charset="0"/>
              <a:buChar char="•"/>
            </a:pPr>
            <a:r>
              <a:rPr lang="en-US" sz="1600" dirty="0">
                <a:solidFill>
                  <a:srgbClr val="272E3A"/>
                </a:solidFill>
                <a:latin typeface="Arial" panose="020B0604020202020204" pitchFamily="34" charset="0"/>
                <a:cs typeface="Arial" panose="020B0604020202020204" pitchFamily="34" charset="0"/>
              </a:rPr>
              <a:t>Premium Labor has security clearances</a:t>
            </a:r>
          </a:p>
          <a:p>
            <a:pPr marL="1200150" lvl="2" indent="-285750">
              <a:buFont typeface="Arial" panose="020B0604020202020204" pitchFamily="34" charset="0"/>
              <a:buChar char="•"/>
            </a:pPr>
            <a:r>
              <a:rPr lang="en-US" sz="1600" dirty="0">
                <a:solidFill>
                  <a:srgbClr val="272E3A"/>
                </a:solidFill>
                <a:latin typeface="Arial" panose="020B0604020202020204" pitchFamily="34" charset="0"/>
                <a:cs typeface="Arial" panose="020B0604020202020204" pitchFamily="34" charset="0"/>
              </a:rPr>
              <a:t>Driver conducts briefing protocols prior to start</a:t>
            </a:r>
          </a:p>
          <a:p>
            <a:pPr marL="285750" indent="-285750">
              <a:buFont typeface="Wingdings" panose="05000000000000000000" pitchFamily="2" charset="2"/>
              <a:buChar char="ü"/>
            </a:pPr>
            <a:endParaRPr lang="en-US" dirty="0">
              <a:highlight>
                <a:srgbClr val="FFFF00"/>
              </a:highlight>
              <a:latin typeface="Arial" panose="020B0604020202020204" pitchFamily="34" charset="0"/>
              <a:cs typeface="Arial" panose="020B0604020202020204" pitchFamily="34" charset="0"/>
            </a:endParaRPr>
          </a:p>
        </p:txBody>
      </p:sp>
      <p:graphicFrame>
        <p:nvGraphicFramePr>
          <p:cNvPr id="29" name="Diagram 28">
            <a:extLst>
              <a:ext uri="{FF2B5EF4-FFF2-40B4-BE49-F238E27FC236}">
                <a16:creationId xmlns:a16="http://schemas.microsoft.com/office/drawing/2014/main" id="{2FACE858-6B05-7B6E-4FF3-501C2514D830}"/>
              </a:ext>
            </a:extLst>
          </p:cNvPr>
          <p:cNvGraphicFramePr/>
          <p:nvPr>
            <p:extLst>
              <p:ext uri="{D42A27DB-BD31-4B8C-83A1-F6EECF244321}">
                <p14:modId xmlns:p14="http://schemas.microsoft.com/office/powerpoint/2010/main" val="3437651680"/>
              </p:ext>
            </p:extLst>
          </p:nvPr>
        </p:nvGraphicFramePr>
        <p:xfrm>
          <a:off x="5969323" y="1289384"/>
          <a:ext cx="5443369" cy="460427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cxnSp>
        <p:nvCxnSpPr>
          <p:cNvPr id="31" name="Straight Connector 30">
            <a:extLst>
              <a:ext uri="{FF2B5EF4-FFF2-40B4-BE49-F238E27FC236}">
                <a16:creationId xmlns:a16="http://schemas.microsoft.com/office/drawing/2014/main" id="{DFF83B40-D953-0EF2-9F85-70A15257CF9F}"/>
              </a:ext>
            </a:extLst>
          </p:cNvPr>
          <p:cNvCxnSpPr/>
          <p:nvPr/>
        </p:nvCxnSpPr>
        <p:spPr>
          <a:xfrm>
            <a:off x="10948946" y="6301197"/>
            <a:ext cx="0" cy="446703"/>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20757265"/>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38458</TotalTime>
  <Words>1318</Words>
  <Application>Microsoft Office PowerPoint</Application>
  <PresentationFormat>Widescreen</PresentationFormat>
  <Paragraphs>248</Paragraphs>
  <Slides>18</Slides>
  <Notes>7</Notes>
  <HiddenSlides>0</HiddenSlides>
  <MMClips>0</MMClips>
  <ScaleCrop>false</ScaleCrop>
  <HeadingPairs>
    <vt:vector size="4" baseType="variant">
      <vt:variant>
        <vt:lpstr>Theme</vt:lpstr>
      </vt:variant>
      <vt:variant>
        <vt:i4>1</vt:i4>
      </vt:variant>
      <vt:variant>
        <vt:lpstr>Slide Titles</vt:lpstr>
      </vt:variant>
      <vt:variant>
        <vt:i4>18</vt:i4>
      </vt:variant>
    </vt:vector>
  </HeadingPairs>
  <TitlesOfParts>
    <vt:vector size="19" baseType="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Microsoft Office User</dc:creator>
  <cp:lastModifiedBy>Wes Struebing</cp:lastModifiedBy>
  <cp:revision>128</cp:revision>
  <dcterms:created xsi:type="dcterms:W3CDTF">2021-01-13T20:08:43Z</dcterms:created>
  <dcterms:modified xsi:type="dcterms:W3CDTF">2024-11-02T23:17:37Z</dcterms:modified>
</cp:coreProperties>
</file>